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500" r:id="rId5"/>
    <p:sldId id="723" r:id="rId6"/>
    <p:sldId id="726" r:id="rId7"/>
    <p:sldId id="730" r:id="rId8"/>
    <p:sldId id="727" r:id="rId9"/>
    <p:sldId id="732" r:id="rId10"/>
    <p:sldId id="735" r:id="rId11"/>
    <p:sldId id="724" r:id="rId12"/>
    <p:sldId id="734" r:id="rId13"/>
    <p:sldId id="736" r:id="rId14"/>
    <p:sldId id="731" r:id="rId15"/>
    <p:sldId id="728" r:id="rId16"/>
    <p:sldId id="729" r:id="rId17"/>
    <p:sldId id="725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01" initials="U" lastIdx="0" clrIdx="0"/>
  <p:cmAuthor id="2" name="Claire" initials="C" lastIdx="1" clrIdx="1"/>
  <p:cmAuthor id="3" name="Marc Londo" initials="ML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EB"/>
    <a:srgbClr val="59C759"/>
    <a:srgbClr val="67CC5E"/>
    <a:srgbClr val="FF9900"/>
    <a:srgbClr val="1E4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0647AE-FAE2-49A4-8AE5-2781030686EE}" v="15" dt="2025-09-18T11:39:36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129" autoAdjust="0"/>
  </p:normalViewPr>
  <p:slideViewPr>
    <p:cSldViewPr snapToObjects="1">
      <p:cViewPr varScale="1">
        <p:scale>
          <a:sx n="84" d="100"/>
          <a:sy n="84" d="100"/>
        </p:scale>
        <p:origin x="120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2" d="100"/>
          <a:sy n="82" d="100"/>
        </p:scale>
        <p:origin x="254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a  Dieperink" userId="fd8275c3-3fe9-49a0-8c8d-7a771c9be190" providerId="ADAL" clId="{E9985588-9170-4EDF-96AD-3D4B86A957E8}"/>
    <pc:docChg chg="custSel addSld delSld modSld sldOrd">
      <pc:chgData name="Tessa  Dieperink" userId="fd8275c3-3fe9-49a0-8c8d-7a771c9be190" providerId="ADAL" clId="{E9985588-9170-4EDF-96AD-3D4B86A957E8}" dt="2025-09-18T11:46:55.343" v="1880" actId="47"/>
      <pc:docMkLst>
        <pc:docMk/>
      </pc:docMkLst>
      <pc:sldChg chg="modSp mod">
        <pc:chgData name="Tessa  Dieperink" userId="fd8275c3-3fe9-49a0-8c8d-7a771c9be190" providerId="ADAL" clId="{E9985588-9170-4EDF-96AD-3D4B86A957E8}" dt="2025-09-18T11:43:06.630" v="1879" actId="113"/>
        <pc:sldMkLst>
          <pc:docMk/>
          <pc:sldMk cId="2058772980" sldId="500"/>
        </pc:sldMkLst>
        <pc:spChg chg="mod">
          <ac:chgData name="Tessa  Dieperink" userId="fd8275c3-3fe9-49a0-8c8d-7a771c9be190" providerId="ADAL" clId="{E9985588-9170-4EDF-96AD-3D4B86A957E8}" dt="2025-09-18T11:43:06.630" v="1879" actId="113"/>
          <ac:spMkLst>
            <pc:docMk/>
            <pc:sldMk cId="2058772980" sldId="500"/>
            <ac:spMk id="2" creationId="{00000000-0000-0000-0000-000000000000}"/>
          </ac:spMkLst>
        </pc:spChg>
      </pc:sldChg>
      <pc:sldChg chg="modSp mod">
        <pc:chgData name="Tessa  Dieperink" userId="fd8275c3-3fe9-49a0-8c8d-7a771c9be190" providerId="ADAL" clId="{E9985588-9170-4EDF-96AD-3D4B86A957E8}" dt="2025-09-18T11:41:58.185" v="1878" actId="20577"/>
        <pc:sldMkLst>
          <pc:docMk/>
          <pc:sldMk cId="2851948390" sldId="723"/>
        </pc:sldMkLst>
        <pc:spChg chg="mod">
          <ac:chgData name="Tessa  Dieperink" userId="fd8275c3-3fe9-49a0-8c8d-7a771c9be190" providerId="ADAL" clId="{E9985588-9170-4EDF-96AD-3D4B86A957E8}" dt="2025-09-18T11:41:58.185" v="1878" actId="20577"/>
          <ac:spMkLst>
            <pc:docMk/>
            <pc:sldMk cId="2851948390" sldId="723"/>
            <ac:spMk id="8" creationId="{5C981B10-347E-02A6-13A9-CCDDA5916ACD}"/>
          </ac:spMkLst>
        </pc:spChg>
      </pc:sldChg>
      <pc:sldChg chg="addSp delSp modSp mod ord">
        <pc:chgData name="Tessa  Dieperink" userId="fd8275c3-3fe9-49a0-8c8d-7a771c9be190" providerId="ADAL" clId="{E9985588-9170-4EDF-96AD-3D4B86A957E8}" dt="2025-09-18T11:10:47.731" v="1068"/>
        <pc:sldMkLst>
          <pc:docMk/>
          <pc:sldMk cId="1263206503" sldId="724"/>
        </pc:sldMkLst>
        <pc:spChg chg="mod">
          <ac:chgData name="Tessa  Dieperink" userId="fd8275c3-3fe9-49a0-8c8d-7a771c9be190" providerId="ADAL" clId="{E9985588-9170-4EDF-96AD-3D4B86A957E8}" dt="2025-09-18T11:09:11.560" v="1030" actId="1076"/>
          <ac:spMkLst>
            <pc:docMk/>
            <pc:sldMk cId="1263206503" sldId="724"/>
            <ac:spMk id="2" creationId="{927C476C-8B30-D7D1-7D8C-F682A140FCDD}"/>
          </ac:spMkLst>
        </pc:spChg>
        <pc:spChg chg="add mod">
          <ac:chgData name="Tessa  Dieperink" userId="fd8275c3-3fe9-49a0-8c8d-7a771c9be190" providerId="ADAL" clId="{E9985588-9170-4EDF-96AD-3D4B86A957E8}" dt="2025-09-18T11:09:57.561" v="1065" actId="14100"/>
          <ac:spMkLst>
            <pc:docMk/>
            <pc:sldMk cId="1263206503" sldId="724"/>
            <ac:spMk id="3" creationId="{37342B28-A555-37E2-80E6-F35FCC58206B}"/>
          </ac:spMkLst>
        </pc:spChg>
        <pc:spChg chg="del">
          <ac:chgData name="Tessa  Dieperink" userId="fd8275c3-3fe9-49a0-8c8d-7a771c9be190" providerId="ADAL" clId="{E9985588-9170-4EDF-96AD-3D4B86A957E8}" dt="2025-09-18T11:08:43.152" v="1023" actId="478"/>
          <ac:spMkLst>
            <pc:docMk/>
            <pc:sldMk cId="1263206503" sldId="724"/>
            <ac:spMk id="4" creationId="{F17CBB42-E627-6601-858A-F78699231932}"/>
          </ac:spMkLst>
        </pc:spChg>
        <pc:picChg chg="add mod ord">
          <ac:chgData name="Tessa  Dieperink" userId="fd8275c3-3fe9-49a0-8c8d-7a771c9be190" providerId="ADAL" clId="{E9985588-9170-4EDF-96AD-3D4B86A957E8}" dt="2025-09-18T11:10:07.448" v="1066" actId="1076"/>
          <ac:picMkLst>
            <pc:docMk/>
            <pc:sldMk cId="1263206503" sldId="724"/>
            <ac:picMk id="6" creationId="{8BC4CBDF-9577-34B9-6A05-CB42BA39952C}"/>
          </ac:picMkLst>
        </pc:picChg>
      </pc:sldChg>
      <pc:sldChg chg="modSp mod">
        <pc:chgData name="Tessa  Dieperink" userId="fd8275c3-3fe9-49a0-8c8d-7a771c9be190" providerId="ADAL" clId="{E9985588-9170-4EDF-96AD-3D4B86A957E8}" dt="2025-09-18T11:41:10.147" v="1877" actId="120"/>
        <pc:sldMkLst>
          <pc:docMk/>
          <pc:sldMk cId="1722299158" sldId="725"/>
        </pc:sldMkLst>
        <pc:spChg chg="mod">
          <ac:chgData name="Tessa  Dieperink" userId="fd8275c3-3fe9-49a0-8c8d-7a771c9be190" providerId="ADAL" clId="{E9985588-9170-4EDF-96AD-3D4B86A957E8}" dt="2025-09-18T11:40:41.123" v="1872" actId="404"/>
          <ac:spMkLst>
            <pc:docMk/>
            <pc:sldMk cId="1722299158" sldId="725"/>
            <ac:spMk id="2" creationId="{4D37784A-9AF0-E38A-F9DF-8649314D3045}"/>
          </ac:spMkLst>
        </pc:spChg>
        <pc:spChg chg="mod">
          <ac:chgData name="Tessa  Dieperink" userId="fd8275c3-3fe9-49a0-8c8d-7a771c9be190" providerId="ADAL" clId="{E9985588-9170-4EDF-96AD-3D4B86A957E8}" dt="2025-09-18T11:41:10.147" v="1877" actId="120"/>
          <ac:spMkLst>
            <pc:docMk/>
            <pc:sldMk cId="1722299158" sldId="725"/>
            <ac:spMk id="3" creationId="{7D855F9C-4193-022C-A57C-AA08A04F2AE3}"/>
          </ac:spMkLst>
        </pc:spChg>
      </pc:sldChg>
      <pc:sldChg chg="ord">
        <pc:chgData name="Tessa  Dieperink" userId="fd8275c3-3fe9-49a0-8c8d-7a771c9be190" providerId="ADAL" clId="{E9985588-9170-4EDF-96AD-3D4B86A957E8}" dt="2025-09-18T09:36:53.546" v="18"/>
        <pc:sldMkLst>
          <pc:docMk/>
          <pc:sldMk cId="3294098334" sldId="726"/>
        </pc:sldMkLst>
      </pc:sldChg>
      <pc:sldChg chg="addSp delSp modSp mod ord">
        <pc:chgData name="Tessa  Dieperink" userId="fd8275c3-3fe9-49a0-8c8d-7a771c9be190" providerId="ADAL" clId="{E9985588-9170-4EDF-96AD-3D4B86A957E8}" dt="2025-09-18T11:03:16.090" v="746" actId="1076"/>
        <pc:sldMkLst>
          <pc:docMk/>
          <pc:sldMk cId="3597362495" sldId="727"/>
        </pc:sldMkLst>
        <pc:spChg chg="mod">
          <ac:chgData name="Tessa  Dieperink" userId="fd8275c3-3fe9-49a0-8c8d-7a771c9be190" providerId="ADAL" clId="{E9985588-9170-4EDF-96AD-3D4B86A957E8}" dt="2025-09-18T09:49:10.801" v="224" actId="1076"/>
          <ac:spMkLst>
            <pc:docMk/>
            <pc:sldMk cId="3597362495" sldId="727"/>
            <ac:spMk id="2" creationId="{B2923D50-89A0-232C-129F-37783776E630}"/>
          </ac:spMkLst>
        </pc:spChg>
        <pc:spChg chg="add del mod">
          <ac:chgData name="Tessa  Dieperink" userId="fd8275c3-3fe9-49a0-8c8d-7a771c9be190" providerId="ADAL" clId="{E9985588-9170-4EDF-96AD-3D4B86A957E8}" dt="2025-09-18T09:48:47.826" v="158" actId="478"/>
          <ac:spMkLst>
            <pc:docMk/>
            <pc:sldMk cId="3597362495" sldId="727"/>
            <ac:spMk id="4" creationId="{8FF3516B-FD6A-13FC-5DBD-72AEAC6137D6}"/>
          </ac:spMkLst>
        </pc:spChg>
        <pc:spChg chg="add mod">
          <ac:chgData name="Tessa  Dieperink" userId="fd8275c3-3fe9-49a0-8c8d-7a771c9be190" providerId="ADAL" clId="{E9985588-9170-4EDF-96AD-3D4B86A957E8}" dt="2025-09-18T09:51:35.035" v="276" actId="1076"/>
          <ac:spMkLst>
            <pc:docMk/>
            <pc:sldMk cId="3597362495" sldId="727"/>
            <ac:spMk id="7" creationId="{F29ED076-395D-E02F-FB45-4092589DB7A2}"/>
          </ac:spMkLst>
        </pc:spChg>
        <pc:picChg chg="del mod">
          <ac:chgData name="Tessa  Dieperink" userId="fd8275c3-3fe9-49a0-8c8d-7a771c9be190" providerId="ADAL" clId="{E9985588-9170-4EDF-96AD-3D4B86A957E8}" dt="2025-09-18T09:48:00.809" v="149" actId="478"/>
          <ac:picMkLst>
            <pc:docMk/>
            <pc:sldMk cId="3597362495" sldId="727"/>
            <ac:picMk id="6" creationId="{8348AD31-A952-CBC4-03BD-E34486C3F1BF}"/>
          </ac:picMkLst>
        </pc:picChg>
        <pc:picChg chg="del mod ord">
          <ac:chgData name="Tessa  Dieperink" userId="fd8275c3-3fe9-49a0-8c8d-7a771c9be190" providerId="ADAL" clId="{E9985588-9170-4EDF-96AD-3D4B86A957E8}" dt="2025-09-18T09:50:37.829" v="231" actId="478"/>
          <ac:picMkLst>
            <pc:docMk/>
            <pc:sldMk cId="3597362495" sldId="727"/>
            <ac:picMk id="8" creationId="{9C5894B1-EA8A-F5B5-9D8A-EAFA3000DD26}"/>
          </ac:picMkLst>
        </pc:picChg>
        <pc:picChg chg="add mod ord modCrop">
          <ac:chgData name="Tessa  Dieperink" userId="fd8275c3-3fe9-49a0-8c8d-7a771c9be190" providerId="ADAL" clId="{E9985588-9170-4EDF-96AD-3D4B86A957E8}" dt="2025-09-18T11:03:16.090" v="746" actId="1076"/>
          <ac:picMkLst>
            <pc:docMk/>
            <pc:sldMk cId="3597362495" sldId="727"/>
            <ac:picMk id="10" creationId="{6BE75D5B-8494-04CC-AD6A-19B4F80D718F}"/>
          </ac:picMkLst>
        </pc:picChg>
      </pc:sldChg>
      <pc:sldChg chg="addSp delSp modSp mod">
        <pc:chgData name="Tessa  Dieperink" userId="fd8275c3-3fe9-49a0-8c8d-7a771c9be190" providerId="ADAL" clId="{E9985588-9170-4EDF-96AD-3D4B86A957E8}" dt="2025-09-18T11:39:08.657" v="1800" actId="404"/>
        <pc:sldMkLst>
          <pc:docMk/>
          <pc:sldMk cId="3666789629" sldId="728"/>
        </pc:sldMkLst>
        <pc:spChg chg="mod">
          <ac:chgData name="Tessa  Dieperink" userId="fd8275c3-3fe9-49a0-8c8d-7a771c9be190" providerId="ADAL" clId="{E9985588-9170-4EDF-96AD-3D4B86A957E8}" dt="2025-09-18T11:39:08.657" v="1800" actId="404"/>
          <ac:spMkLst>
            <pc:docMk/>
            <pc:sldMk cId="3666789629" sldId="728"/>
            <ac:spMk id="2" creationId="{8774B529-8486-AAC6-9291-D8D2E222648B}"/>
          </ac:spMkLst>
        </pc:spChg>
        <pc:spChg chg="del">
          <ac:chgData name="Tessa  Dieperink" userId="fd8275c3-3fe9-49a0-8c8d-7a771c9be190" providerId="ADAL" clId="{E9985588-9170-4EDF-96AD-3D4B86A957E8}" dt="2025-09-18T11:38:48.688" v="1796" actId="478"/>
          <ac:spMkLst>
            <pc:docMk/>
            <pc:sldMk cId="3666789629" sldId="728"/>
            <ac:spMk id="4" creationId="{B222B092-1BC3-3024-2FD2-29EF40E71110}"/>
          </ac:spMkLst>
        </pc:spChg>
        <pc:spChg chg="add del mod">
          <ac:chgData name="Tessa  Dieperink" userId="fd8275c3-3fe9-49a0-8c8d-7a771c9be190" providerId="ADAL" clId="{E9985588-9170-4EDF-96AD-3D4B86A957E8}" dt="2025-09-18T11:38:49.983" v="1797" actId="478"/>
          <ac:spMkLst>
            <pc:docMk/>
            <pc:sldMk cId="3666789629" sldId="728"/>
            <ac:spMk id="5" creationId="{31ABC8CE-F43D-D6C5-DF1F-2402DE9D9D29}"/>
          </ac:spMkLst>
        </pc:spChg>
        <pc:picChg chg="del">
          <ac:chgData name="Tessa  Dieperink" userId="fd8275c3-3fe9-49a0-8c8d-7a771c9be190" providerId="ADAL" clId="{E9985588-9170-4EDF-96AD-3D4B86A957E8}" dt="2025-09-17T13:29:19.811" v="15" actId="478"/>
          <ac:picMkLst>
            <pc:docMk/>
            <pc:sldMk cId="3666789629" sldId="728"/>
            <ac:picMk id="6" creationId="{25457FD7-94A3-FFF7-2F71-970A656F53A4}"/>
          </ac:picMkLst>
        </pc:picChg>
        <pc:picChg chg="add">
          <ac:chgData name="Tessa  Dieperink" userId="fd8275c3-3fe9-49a0-8c8d-7a771c9be190" providerId="ADAL" clId="{E9985588-9170-4EDF-96AD-3D4B86A957E8}" dt="2025-09-17T13:29:20.267" v="16" actId="22"/>
          <ac:picMkLst>
            <pc:docMk/>
            <pc:sldMk cId="3666789629" sldId="728"/>
            <ac:picMk id="8" creationId="{ED34454F-F997-F961-8236-40F573BED1EB}"/>
          </ac:picMkLst>
        </pc:picChg>
      </pc:sldChg>
      <pc:sldChg chg="addSp delSp modSp new mod ord">
        <pc:chgData name="Tessa  Dieperink" userId="fd8275c3-3fe9-49a0-8c8d-7a771c9be190" providerId="ADAL" clId="{E9985588-9170-4EDF-96AD-3D4B86A957E8}" dt="2025-09-18T11:39:45.321" v="1805" actId="1076"/>
        <pc:sldMkLst>
          <pc:docMk/>
          <pc:sldMk cId="332611748" sldId="729"/>
        </pc:sldMkLst>
        <pc:spChg chg="mod">
          <ac:chgData name="Tessa  Dieperink" userId="fd8275c3-3fe9-49a0-8c8d-7a771c9be190" providerId="ADAL" clId="{E9985588-9170-4EDF-96AD-3D4B86A957E8}" dt="2025-09-18T11:39:40.962" v="1803" actId="404"/>
          <ac:spMkLst>
            <pc:docMk/>
            <pc:sldMk cId="332611748" sldId="729"/>
            <ac:spMk id="2" creationId="{44EEDC31-DDD7-81A1-F187-138657348715}"/>
          </ac:spMkLst>
        </pc:spChg>
        <pc:spChg chg="add del mod">
          <ac:chgData name="Tessa  Dieperink" userId="fd8275c3-3fe9-49a0-8c8d-7a771c9be190" providerId="ADAL" clId="{E9985588-9170-4EDF-96AD-3D4B86A957E8}" dt="2025-09-18T11:17:44.058" v="1465" actId="478"/>
          <ac:spMkLst>
            <pc:docMk/>
            <pc:sldMk cId="332611748" sldId="729"/>
            <ac:spMk id="3" creationId="{3F48724D-0F4F-8060-CEF0-6A56CB1046BE}"/>
          </ac:spMkLst>
        </pc:spChg>
        <pc:picChg chg="add mod modCrop">
          <ac:chgData name="Tessa  Dieperink" userId="fd8275c3-3fe9-49a0-8c8d-7a771c9be190" providerId="ADAL" clId="{E9985588-9170-4EDF-96AD-3D4B86A957E8}" dt="2025-09-18T11:39:45.321" v="1805" actId="1076"/>
          <ac:picMkLst>
            <pc:docMk/>
            <pc:sldMk cId="332611748" sldId="729"/>
            <ac:picMk id="6" creationId="{A9DF64E8-773E-4D7F-ECA4-09A83D1FB93F}"/>
          </ac:picMkLst>
        </pc:picChg>
        <pc:picChg chg="add del mod">
          <ac:chgData name="Tessa  Dieperink" userId="fd8275c3-3fe9-49a0-8c8d-7a771c9be190" providerId="ADAL" clId="{E9985588-9170-4EDF-96AD-3D4B86A957E8}" dt="2025-09-18T11:17:26.387" v="1459" actId="478"/>
          <ac:picMkLst>
            <pc:docMk/>
            <pc:sldMk cId="332611748" sldId="729"/>
            <ac:picMk id="1026" creationId="{41B7B254-945F-49BC-D3F3-8033673FCD98}"/>
          </ac:picMkLst>
        </pc:picChg>
      </pc:sldChg>
      <pc:sldChg chg="addSp delSp modSp new mod ord">
        <pc:chgData name="Tessa  Dieperink" userId="fd8275c3-3fe9-49a0-8c8d-7a771c9be190" providerId="ADAL" clId="{E9985588-9170-4EDF-96AD-3D4B86A957E8}" dt="2025-09-18T09:51:46.257" v="277" actId="1076"/>
        <pc:sldMkLst>
          <pc:docMk/>
          <pc:sldMk cId="3640933821" sldId="730"/>
        </pc:sldMkLst>
        <pc:spChg chg="mod">
          <ac:chgData name="Tessa  Dieperink" userId="fd8275c3-3fe9-49a0-8c8d-7a771c9be190" providerId="ADAL" clId="{E9985588-9170-4EDF-96AD-3D4B86A957E8}" dt="2025-09-18T09:41:28.715" v="108" actId="404"/>
          <ac:spMkLst>
            <pc:docMk/>
            <pc:sldMk cId="3640933821" sldId="730"/>
            <ac:spMk id="2" creationId="{E776190A-1FCE-7A54-A384-45998474C2CC}"/>
          </ac:spMkLst>
        </pc:spChg>
        <pc:spChg chg="del">
          <ac:chgData name="Tessa  Dieperink" userId="fd8275c3-3fe9-49a0-8c8d-7a771c9be190" providerId="ADAL" clId="{E9985588-9170-4EDF-96AD-3D4B86A957E8}" dt="2025-09-18T09:37:23.573" v="23" actId="478"/>
          <ac:spMkLst>
            <pc:docMk/>
            <pc:sldMk cId="3640933821" sldId="730"/>
            <ac:spMk id="4" creationId="{939E2A52-EBFE-9690-1473-DC0111BA4A8F}"/>
          </ac:spMkLst>
        </pc:spChg>
        <pc:spChg chg="add del mod">
          <ac:chgData name="Tessa  Dieperink" userId="fd8275c3-3fe9-49a0-8c8d-7a771c9be190" providerId="ADAL" clId="{E9985588-9170-4EDF-96AD-3D4B86A957E8}" dt="2025-09-18T09:41:25.040" v="106" actId="478"/>
          <ac:spMkLst>
            <pc:docMk/>
            <pc:sldMk cId="3640933821" sldId="730"/>
            <ac:spMk id="8" creationId="{8A35C824-6918-A6FC-1292-969411B4C82D}"/>
          </ac:spMkLst>
        </pc:spChg>
        <pc:spChg chg="add mod">
          <ac:chgData name="Tessa  Dieperink" userId="fd8275c3-3fe9-49a0-8c8d-7a771c9be190" providerId="ADAL" clId="{E9985588-9170-4EDF-96AD-3D4B86A957E8}" dt="2025-09-18T09:51:46.257" v="277" actId="1076"/>
          <ac:spMkLst>
            <pc:docMk/>
            <pc:sldMk cId="3640933821" sldId="730"/>
            <ac:spMk id="9" creationId="{A2DD5D7E-E593-5885-4F25-CADB8C803DB6}"/>
          </ac:spMkLst>
        </pc:spChg>
        <pc:picChg chg="add mod">
          <ac:chgData name="Tessa  Dieperink" userId="fd8275c3-3fe9-49a0-8c8d-7a771c9be190" providerId="ADAL" clId="{E9985588-9170-4EDF-96AD-3D4B86A957E8}" dt="2025-09-18T09:41:34.708" v="109" actId="1076"/>
          <ac:picMkLst>
            <pc:docMk/>
            <pc:sldMk cId="3640933821" sldId="730"/>
            <ac:picMk id="5" creationId="{D0E88291-4F8A-F94A-A2E4-E077902CF59C}"/>
          </ac:picMkLst>
        </pc:picChg>
        <pc:picChg chg="add del mod ord">
          <ac:chgData name="Tessa  Dieperink" userId="fd8275c3-3fe9-49a0-8c8d-7a771c9be190" providerId="ADAL" clId="{E9985588-9170-4EDF-96AD-3D4B86A957E8}" dt="2025-09-18T09:40:39.138" v="32" actId="478"/>
          <ac:picMkLst>
            <pc:docMk/>
            <pc:sldMk cId="3640933821" sldId="730"/>
            <ac:picMk id="6" creationId="{E45925F8-D21C-BCF6-0B62-C33EF10F890E}"/>
          </ac:picMkLst>
        </pc:picChg>
      </pc:sldChg>
      <pc:sldChg chg="addSp delSp modSp new mod ord">
        <pc:chgData name="Tessa  Dieperink" userId="fd8275c3-3fe9-49a0-8c8d-7a771c9be190" providerId="ADAL" clId="{E9985588-9170-4EDF-96AD-3D4B86A957E8}" dt="2025-09-18T11:38:19.069" v="1795" actId="404"/>
        <pc:sldMkLst>
          <pc:docMk/>
          <pc:sldMk cId="3917969615" sldId="731"/>
        </pc:sldMkLst>
        <pc:spChg chg="mod">
          <ac:chgData name="Tessa  Dieperink" userId="fd8275c3-3fe9-49a0-8c8d-7a771c9be190" providerId="ADAL" clId="{E9985588-9170-4EDF-96AD-3D4B86A957E8}" dt="2025-09-18T11:38:19.069" v="1795" actId="404"/>
          <ac:spMkLst>
            <pc:docMk/>
            <pc:sldMk cId="3917969615" sldId="731"/>
            <ac:spMk id="2" creationId="{6599A1F4-9D04-C95B-81B6-98E9F956DD74}"/>
          </ac:spMkLst>
        </pc:spChg>
        <pc:spChg chg="del">
          <ac:chgData name="Tessa  Dieperink" userId="fd8275c3-3fe9-49a0-8c8d-7a771c9be190" providerId="ADAL" clId="{E9985588-9170-4EDF-96AD-3D4B86A957E8}" dt="2025-09-17T13:28:17.063" v="8" actId="22"/>
          <ac:spMkLst>
            <pc:docMk/>
            <pc:sldMk cId="3917969615" sldId="731"/>
            <ac:spMk id="3" creationId="{C963FEAB-1B30-843A-545D-37C1999298AA}"/>
          </ac:spMkLst>
        </pc:spChg>
        <pc:spChg chg="add del mod">
          <ac:chgData name="Tessa  Dieperink" userId="fd8275c3-3fe9-49a0-8c8d-7a771c9be190" providerId="ADAL" clId="{E9985588-9170-4EDF-96AD-3D4B86A957E8}" dt="2025-09-18T11:37:13.097" v="1680" actId="478"/>
          <ac:spMkLst>
            <pc:docMk/>
            <pc:sldMk cId="3917969615" sldId="731"/>
            <ac:spMk id="10" creationId="{98AA9631-868E-EE30-3C33-AE83657E8D6B}"/>
          </ac:spMkLst>
        </pc:spChg>
        <pc:picChg chg="add del mod ord">
          <ac:chgData name="Tessa  Dieperink" userId="fd8275c3-3fe9-49a0-8c8d-7a771c9be190" providerId="ADAL" clId="{E9985588-9170-4EDF-96AD-3D4B86A957E8}" dt="2025-09-17T13:28:46.903" v="11" actId="478"/>
          <ac:picMkLst>
            <pc:docMk/>
            <pc:sldMk cId="3917969615" sldId="731"/>
            <ac:picMk id="6" creationId="{CAC5B4AB-ABF6-F348-0B5E-0E68BB3DA6FD}"/>
          </ac:picMkLst>
        </pc:picChg>
        <pc:picChg chg="add mod">
          <ac:chgData name="Tessa  Dieperink" userId="fd8275c3-3fe9-49a0-8c8d-7a771c9be190" providerId="ADAL" clId="{E9985588-9170-4EDF-96AD-3D4B86A957E8}" dt="2025-09-17T13:28:51.758" v="14" actId="1076"/>
          <ac:picMkLst>
            <pc:docMk/>
            <pc:sldMk cId="3917969615" sldId="731"/>
            <ac:picMk id="8" creationId="{C748F02F-3C5B-CF19-8FC2-67566B3F64E8}"/>
          </ac:picMkLst>
        </pc:picChg>
      </pc:sldChg>
      <pc:sldChg chg="addSp delSp modSp new mod ord">
        <pc:chgData name="Tessa  Dieperink" userId="fd8275c3-3fe9-49a0-8c8d-7a771c9be190" providerId="ADAL" clId="{E9985588-9170-4EDF-96AD-3D4B86A957E8}" dt="2025-09-18T11:02:58.887" v="744" actId="20577"/>
        <pc:sldMkLst>
          <pc:docMk/>
          <pc:sldMk cId="3914211085" sldId="732"/>
        </pc:sldMkLst>
        <pc:spChg chg="mod">
          <ac:chgData name="Tessa  Dieperink" userId="fd8275c3-3fe9-49a0-8c8d-7a771c9be190" providerId="ADAL" clId="{E9985588-9170-4EDF-96AD-3D4B86A957E8}" dt="2025-09-18T11:02:58.887" v="744" actId="20577"/>
          <ac:spMkLst>
            <pc:docMk/>
            <pc:sldMk cId="3914211085" sldId="732"/>
            <ac:spMk id="2" creationId="{8B7F66CF-5E3B-AA49-790E-B28EE9149C5A}"/>
          </ac:spMkLst>
        </pc:spChg>
        <pc:spChg chg="del">
          <ac:chgData name="Tessa  Dieperink" userId="fd8275c3-3fe9-49a0-8c8d-7a771c9be190" providerId="ADAL" clId="{E9985588-9170-4EDF-96AD-3D4B86A957E8}" dt="2025-09-18T09:48:02.416" v="150"/>
          <ac:spMkLst>
            <pc:docMk/>
            <pc:sldMk cId="3914211085" sldId="732"/>
            <ac:spMk id="3" creationId="{775AF71F-301D-2031-7AD3-8DDE303CD3AF}"/>
          </ac:spMkLst>
        </pc:spChg>
        <pc:spChg chg="del">
          <ac:chgData name="Tessa  Dieperink" userId="fd8275c3-3fe9-49a0-8c8d-7a771c9be190" providerId="ADAL" clId="{E9985588-9170-4EDF-96AD-3D4B86A957E8}" dt="2025-09-18T10:01:33.960" v="424" actId="478"/>
          <ac:spMkLst>
            <pc:docMk/>
            <pc:sldMk cId="3914211085" sldId="732"/>
            <ac:spMk id="4" creationId="{0E61A8FD-2275-027F-0536-68519C1E00EE}"/>
          </ac:spMkLst>
        </pc:spChg>
        <pc:spChg chg="add mod">
          <ac:chgData name="Tessa  Dieperink" userId="fd8275c3-3fe9-49a0-8c8d-7a771c9be190" providerId="ADAL" clId="{E9985588-9170-4EDF-96AD-3D4B86A957E8}" dt="2025-09-18T09:55:42.318" v="298" actId="1076"/>
          <ac:spMkLst>
            <pc:docMk/>
            <pc:sldMk cId="3914211085" sldId="732"/>
            <ac:spMk id="7" creationId="{3515463B-2241-604C-75AD-9DDFBFFB719A}"/>
          </ac:spMkLst>
        </pc:spChg>
        <pc:picChg chg="add mod">
          <ac:chgData name="Tessa  Dieperink" userId="fd8275c3-3fe9-49a0-8c8d-7a771c9be190" providerId="ADAL" clId="{E9985588-9170-4EDF-96AD-3D4B86A957E8}" dt="2025-09-18T09:55:14.927" v="291" actId="1076"/>
          <ac:picMkLst>
            <pc:docMk/>
            <pc:sldMk cId="3914211085" sldId="732"/>
            <ac:picMk id="5" creationId="{41C2FADF-1010-639C-5523-0797EABCBC50}"/>
          </ac:picMkLst>
        </pc:picChg>
      </pc:sldChg>
      <pc:sldChg chg="addSp delSp modSp new del mod">
        <pc:chgData name="Tessa  Dieperink" userId="fd8275c3-3fe9-49a0-8c8d-7a771c9be190" providerId="ADAL" clId="{E9985588-9170-4EDF-96AD-3D4B86A957E8}" dt="2025-09-18T11:46:55.343" v="1880" actId="47"/>
        <pc:sldMkLst>
          <pc:docMk/>
          <pc:sldMk cId="719652828" sldId="733"/>
        </pc:sldMkLst>
        <pc:spChg chg="del">
          <ac:chgData name="Tessa  Dieperink" userId="fd8275c3-3fe9-49a0-8c8d-7a771c9be190" providerId="ADAL" clId="{E9985588-9170-4EDF-96AD-3D4B86A957E8}" dt="2025-09-18T09:53:47.646" v="279" actId="22"/>
          <ac:spMkLst>
            <pc:docMk/>
            <pc:sldMk cId="719652828" sldId="733"/>
            <ac:spMk id="3" creationId="{4F100322-F9B4-476D-01BD-90C03E3B9B3F}"/>
          </ac:spMkLst>
        </pc:spChg>
        <pc:picChg chg="add mod ord">
          <ac:chgData name="Tessa  Dieperink" userId="fd8275c3-3fe9-49a0-8c8d-7a771c9be190" providerId="ADAL" clId="{E9985588-9170-4EDF-96AD-3D4B86A957E8}" dt="2025-09-18T09:54:00.746" v="283" actId="1076"/>
          <ac:picMkLst>
            <pc:docMk/>
            <pc:sldMk cId="719652828" sldId="733"/>
            <ac:picMk id="6" creationId="{D96A619B-1E93-CFFA-BEBD-2559DB8CE1F7}"/>
          </ac:picMkLst>
        </pc:picChg>
      </pc:sldChg>
      <pc:sldChg chg="delSp modSp new mod">
        <pc:chgData name="Tessa  Dieperink" userId="fd8275c3-3fe9-49a0-8c8d-7a771c9be190" providerId="ADAL" clId="{E9985588-9170-4EDF-96AD-3D4B86A957E8}" dt="2025-09-18T11:15:22.329" v="1458" actId="5793"/>
        <pc:sldMkLst>
          <pc:docMk/>
          <pc:sldMk cId="2994167638" sldId="734"/>
        </pc:sldMkLst>
        <pc:spChg chg="mod">
          <ac:chgData name="Tessa  Dieperink" userId="fd8275c3-3fe9-49a0-8c8d-7a771c9be190" providerId="ADAL" clId="{E9985588-9170-4EDF-96AD-3D4B86A957E8}" dt="2025-09-18T11:10:55.965" v="1100" actId="20577"/>
          <ac:spMkLst>
            <pc:docMk/>
            <pc:sldMk cId="2994167638" sldId="734"/>
            <ac:spMk id="2" creationId="{6737A5A3-49E9-9DC4-87EA-908558CCD4C7}"/>
          </ac:spMkLst>
        </pc:spChg>
        <pc:spChg chg="mod">
          <ac:chgData name="Tessa  Dieperink" userId="fd8275c3-3fe9-49a0-8c8d-7a771c9be190" providerId="ADAL" clId="{E9985588-9170-4EDF-96AD-3D4B86A957E8}" dt="2025-09-18T11:15:22.329" v="1458" actId="5793"/>
          <ac:spMkLst>
            <pc:docMk/>
            <pc:sldMk cId="2994167638" sldId="734"/>
            <ac:spMk id="3" creationId="{F75D2131-A195-AD76-09E2-CB98EBFA528C}"/>
          </ac:spMkLst>
        </pc:spChg>
        <pc:spChg chg="del">
          <ac:chgData name="Tessa  Dieperink" userId="fd8275c3-3fe9-49a0-8c8d-7a771c9be190" providerId="ADAL" clId="{E9985588-9170-4EDF-96AD-3D4B86A957E8}" dt="2025-09-18T11:13:52.043" v="1268" actId="478"/>
          <ac:spMkLst>
            <pc:docMk/>
            <pc:sldMk cId="2994167638" sldId="734"/>
            <ac:spMk id="4" creationId="{C7DD75B2-C010-5642-CA75-8C0C027D4FBB}"/>
          </ac:spMkLst>
        </pc:spChg>
      </pc:sldChg>
      <pc:sldChg chg="addSp modSp add mod">
        <pc:chgData name="Tessa  Dieperink" userId="fd8275c3-3fe9-49a0-8c8d-7a771c9be190" providerId="ADAL" clId="{E9985588-9170-4EDF-96AD-3D4B86A957E8}" dt="2025-09-18T11:09:26.355" v="1032" actId="14100"/>
        <pc:sldMkLst>
          <pc:docMk/>
          <pc:sldMk cId="2842891099" sldId="735"/>
        </pc:sldMkLst>
        <pc:spChg chg="mod">
          <ac:chgData name="Tessa  Dieperink" userId="fd8275c3-3fe9-49a0-8c8d-7a771c9be190" providerId="ADAL" clId="{E9985588-9170-4EDF-96AD-3D4B86A957E8}" dt="2025-09-18T11:06:55.232" v="841" actId="20577"/>
          <ac:spMkLst>
            <pc:docMk/>
            <pc:sldMk cId="2842891099" sldId="735"/>
            <ac:spMk id="2" creationId="{71F77C49-2E99-6EAB-5E94-35D3C726915B}"/>
          </ac:spMkLst>
        </pc:spChg>
        <pc:spChg chg="add mod">
          <ac:chgData name="Tessa  Dieperink" userId="fd8275c3-3fe9-49a0-8c8d-7a771c9be190" providerId="ADAL" clId="{E9985588-9170-4EDF-96AD-3D4B86A957E8}" dt="2025-09-18T11:07:50.593" v="961" actId="404"/>
          <ac:spMkLst>
            <pc:docMk/>
            <pc:sldMk cId="2842891099" sldId="735"/>
            <ac:spMk id="3" creationId="{5E271085-C611-2B0A-18C5-D971DACE6AF9}"/>
          </ac:spMkLst>
        </pc:spChg>
        <pc:spChg chg="mod">
          <ac:chgData name="Tessa  Dieperink" userId="fd8275c3-3fe9-49a0-8c8d-7a771c9be190" providerId="ADAL" clId="{E9985588-9170-4EDF-96AD-3D4B86A957E8}" dt="2025-09-18T11:09:26.355" v="1032" actId="14100"/>
          <ac:spMkLst>
            <pc:docMk/>
            <pc:sldMk cId="2842891099" sldId="735"/>
            <ac:spMk id="7" creationId="{8BE82482-E4FC-8E0E-93C4-698FC16DBE8F}"/>
          </ac:spMkLst>
        </pc:spChg>
      </pc:sldChg>
      <pc:sldChg chg="addSp delSp modSp new mod">
        <pc:chgData name="Tessa  Dieperink" userId="fd8275c3-3fe9-49a0-8c8d-7a771c9be190" providerId="ADAL" clId="{E9985588-9170-4EDF-96AD-3D4B86A957E8}" dt="2025-09-18T11:36:29.641" v="1675" actId="1076"/>
        <pc:sldMkLst>
          <pc:docMk/>
          <pc:sldMk cId="4230280904" sldId="736"/>
        </pc:sldMkLst>
        <pc:spChg chg="mod">
          <ac:chgData name="Tessa  Dieperink" userId="fd8275c3-3fe9-49a0-8c8d-7a771c9be190" providerId="ADAL" clId="{E9985588-9170-4EDF-96AD-3D4B86A957E8}" dt="2025-09-18T11:34:49.554" v="1548" actId="1076"/>
          <ac:spMkLst>
            <pc:docMk/>
            <pc:sldMk cId="4230280904" sldId="736"/>
            <ac:spMk id="2" creationId="{00627F76-A0F8-9341-C17B-7D01EF2E09A2}"/>
          </ac:spMkLst>
        </pc:spChg>
        <pc:spChg chg="del">
          <ac:chgData name="Tessa  Dieperink" userId="fd8275c3-3fe9-49a0-8c8d-7a771c9be190" providerId="ADAL" clId="{E9985588-9170-4EDF-96AD-3D4B86A957E8}" dt="2025-09-18T11:31:04.147" v="1467" actId="22"/>
          <ac:spMkLst>
            <pc:docMk/>
            <pc:sldMk cId="4230280904" sldId="736"/>
            <ac:spMk id="3" creationId="{714EC59F-046A-D746-3DB8-91932E7F2B42}"/>
          </ac:spMkLst>
        </pc:spChg>
        <pc:spChg chg="mod">
          <ac:chgData name="Tessa  Dieperink" userId="fd8275c3-3fe9-49a0-8c8d-7a771c9be190" providerId="ADAL" clId="{E9985588-9170-4EDF-96AD-3D4B86A957E8}" dt="2025-09-18T11:36:29.641" v="1675" actId="1076"/>
          <ac:spMkLst>
            <pc:docMk/>
            <pc:sldMk cId="4230280904" sldId="736"/>
            <ac:spMk id="4" creationId="{D3E60F05-01CB-F6DB-07B0-32629E52F0C1}"/>
          </ac:spMkLst>
        </pc:spChg>
        <pc:picChg chg="add mod ord">
          <ac:chgData name="Tessa  Dieperink" userId="fd8275c3-3fe9-49a0-8c8d-7a771c9be190" providerId="ADAL" clId="{E9985588-9170-4EDF-96AD-3D4B86A957E8}" dt="2025-09-18T11:31:16.856" v="1470" actId="1076"/>
          <ac:picMkLst>
            <pc:docMk/>
            <pc:sldMk cId="4230280904" sldId="736"/>
            <ac:picMk id="6" creationId="{A564AF57-6F77-055F-08CD-BE51BBA35B8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ABCD9C84-9616-DC57-5026-0C03235DA6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C5F087-7218-E628-2A31-56EFCABD35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6EF04-A992-4EC3-8689-C0D566C6647C}" type="datetimeFigureOut">
              <a:rPr lang="nl-NL" smtClean="0"/>
              <a:t>18-9-2025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F8F9F00-8947-8125-25B2-58FA17EA87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3B77DE-0945-56C0-22F1-A346C4AA66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05289-067A-4B28-821E-B8016261416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533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FEB22-A82A-497B-B74F-7470805545F2}" type="datetimeFigureOut">
              <a:rPr lang="nl-NL" smtClean="0"/>
              <a:t>18-9-2025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43883-29E4-4BA9-ADAA-9CFB27107B1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5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3883-29E4-4BA9-ADAA-9CFB27107B1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95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272" y="1083995"/>
            <a:ext cx="7772400" cy="110251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94108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n-lt"/>
                <a:cs typeface="Arial Rounded MT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10" name="Picture 9" descr="logorgb-0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1400" y="321896"/>
            <a:ext cx="1981200" cy="973666"/>
          </a:xfrm>
          <a:prstGeom prst="rect">
            <a:avLst/>
          </a:prstGeom>
        </p:spPr>
      </p:pic>
      <p:pic>
        <p:nvPicPr>
          <p:cNvPr id="5" name="Afbeelding 4" descr="Afbeelding met buitenshuis, hemel, gras, boom&#10;&#10;Automatisch gegenereerde beschrijving">
            <a:extLst>
              <a:ext uri="{FF2B5EF4-FFF2-40B4-BE49-F238E27FC236}">
                <a16:creationId xmlns:a16="http://schemas.microsoft.com/office/drawing/2014/main" id="{1A00A668-E85A-EFDC-0137-FD26B3703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0687"/>
          <a:stretch/>
        </p:blipFill>
        <p:spPr>
          <a:xfrm>
            <a:off x="3424095" y="3883500"/>
            <a:ext cx="2957464" cy="1260000"/>
          </a:xfrm>
          <a:prstGeom prst="rect">
            <a:avLst/>
          </a:prstGeom>
        </p:spPr>
      </p:pic>
      <p:pic>
        <p:nvPicPr>
          <p:cNvPr id="14" name="Afbeelding 13" descr="Afbeelding met zonnecel, schermopname, paneel, solair&#10;&#10;Automatisch gegenereerde beschrijving">
            <a:extLst>
              <a:ext uri="{FF2B5EF4-FFF2-40B4-BE49-F238E27FC236}">
                <a16:creationId xmlns:a16="http://schemas.microsoft.com/office/drawing/2014/main" id="{3CCA77B5-BB87-89A1-EF9C-C37F325DB0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8642" b="22362"/>
          <a:stretch/>
        </p:blipFill>
        <p:spPr>
          <a:xfrm>
            <a:off x="6064494" y="3878665"/>
            <a:ext cx="1624955" cy="1260000"/>
          </a:xfrm>
          <a:prstGeom prst="rect">
            <a:avLst/>
          </a:prstGeom>
        </p:spPr>
      </p:pic>
      <p:pic>
        <p:nvPicPr>
          <p:cNvPr id="18" name="Afbeelding 17" descr="Afbeelding met gebouw, schermopname, kas, plant&#10;&#10;Automatisch gegenereerde beschrijving">
            <a:extLst>
              <a:ext uri="{FF2B5EF4-FFF2-40B4-BE49-F238E27FC236}">
                <a16:creationId xmlns:a16="http://schemas.microsoft.com/office/drawing/2014/main" id="{F346BDB3-55E7-705D-28A4-AC9F7C5D9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" r="9356" b="46892"/>
          <a:stretch/>
        </p:blipFill>
        <p:spPr>
          <a:xfrm>
            <a:off x="5627855" y="2632431"/>
            <a:ext cx="3509369" cy="1260000"/>
          </a:xfrm>
          <a:prstGeom prst="rect">
            <a:avLst/>
          </a:prstGeom>
        </p:spPr>
      </p:pic>
      <p:pic>
        <p:nvPicPr>
          <p:cNvPr id="20" name="Afbeelding 19" descr="Afbeelding met buitenshuis, hemel, plant, persoon&#10;&#10;Automatisch gegenereerde beschrijving">
            <a:extLst>
              <a:ext uri="{FF2B5EF4-FFF2-40B4-BE49-F238E27FC236}">
                <a16:creationId xmlns:a16="http://schemas.microsoft.com/office/drawing/2014/main" id="{4DEAB287-0476-372D-0CDB-87901546E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6980" r="13080"/>
          <a:stretch/>
        </p:blipFill>
        <p:spPr>
          <a:xfrm>
            <a:off x="7594601" y="3888539"/>
            <a:ext cx="1566677" cy="1260000"/>
          </a:xfrm>
          <a:prstGeom prst="rect">
            <a:avLst/>
          </a:prstGeom>
        </p:spPr>
      </p:pic>
      <p:pic>
        <p:nvPicPr>
          <p:cNvPr id="22" name="Afbeelding 21" descr="Afbeelding met gebouw, raam, buitenshuis, eigendom&#10;&#10;Automatisch gegenereerde beschrijving">
            <a:extLst>
              <a:ext uri="{FF2B5EF4-FFF2-40B4-BE49-F238E27FC236}">
                <a16:creationId xmlns:a16="http://schemas.microsoft.com/office/drawing/2014/main" id="{D3EAE56F-4F87-FB35-F479-B0046EBBAED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8948" y="3885548"/>
            <a:ext cx="2240000" cy="1260000"/>
          </a:xfrm>
          <a:prstGeom prst="rect">
            <a:avLst/>
          </a:prstGeom>
        </p:spPr>
      </p:pic>
      <p:pic>
        <p:nvPicPr>
          <p:cNvPr id="25" name="Afbeelding 24" descr="Afbeelding met boom, buitenshuis, tekst, plant&#10;&#10;Automatisch gegenereerde beschrijving">
            <a:extLst>
              <a:ext uri="{FF2B5EF4-FFF2-40B4-BE49-F238E27FC236}">
                <a16:creationId xmlns:a16="http://schemas.microsoft.com/office/drawing/2014/main" id="{66EF92F4-3F16-B6FF-F833-6A93D85A1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32891" r="52574" b="9400"/>
          <a:stretch/>
        </p:blipFill>
        <p:spPr>
          <a:xfrm>
            <a:off x="2203415" y="2625548"/>
            <a:ext cx="1689754" cy="1260000"/>
          </a:xfrm>
          <a:prstGeom prst="rect">
            <a:avLst/>
          </a:prstGeom>
        </p:spPr>
      </p:pic>
      <p:pic>
        <p:nvPicPr>
          <p:cNvPr id="27" name="Afbeelding 26" descr="Afbeelding met persoon, tekst, auto, buitenshuis&#10;&#10;Automatisch gegenereerde beschrijving">
            <a:extLst>
              <a:ext uri="{FF2B5EF4-FFF2-40B4-BE49-F238E27FC236}">
                <a16:creationId xmlns:a16="http://schemas.microsoft.com/office/drawing/2014/main" id="{08385560-219A-86BA-FCF0-CD3D7A7C8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-4336" r="23841" b="8978"/>
          <a:stretch/>
        </p:blipFill>
        <p:spPr>
          <a:xfrm>
            <a:off x="2117172" y="3878665"/>
            <a:ext cx="1742743" cy="1260000"/>
          </a:xfrm>
          <a:prstGeom prst="rect">
            <a:avLst/>
          </a:prstGeom>
        </p:spPr>
      </p:pic>
      <p:pic>
        <p:nvPicPr>
          <p:cNvPr id="29" name="Afbeelding 28" descr="Afbeelding met buitenshuis, schoeisel, sport, boom&#10;&#10;Automatisch gegenereerde beschrijving">
            <a:extLst>
              <a:ext uri="{FF2B5EF4-FFF2-40B4-BE49-F238E27FC236}">
                <a16:creationId xmlns:a16="http://schemas.microsoft.com/office/drawing/2014/main" id="{957E5958-EC08-70F0-D20D-F6CD046C4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-1" t="1764" r="27261" b="25945"/>
          <a:stretch/>
        </p:blipFill>
        <p:spPr>
          <a:xfrm flipH="1">
            <a:off x="-42831" y="2625548"/>
            <a:ext cx="2253883" cy="1260000"/>
          </a:xfrm>
          <a:prstGeom prst="rect">
            <a:avLst/>
          </a:prstGeom>
        </p:spPr>
      </p:pic>
      <p:pic>
        <p:nvPicPr>
          <p:cNvPr id="7" name="Afbeelding 6" descr="Afbeelding met kleding, persoon, engineering, Menselijk gezicht&#10;&#10;Automatisch gegenereerde beschrijving">
            <a:extLst>
              <a:ext uri="{FF2B5EF4-FFF2-40B4-BE49-F238E27FC236}">
                <a16:creationId xmlns:a16="http://schemas.microsoft.com/office/drawing/2014/main" id="{90354682-242F-4800-7D2D-C5A3A9D0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r="22505"/>
          <a:stretch/>
        </p:blipFill>
        <p:spPr>
          <a:xfrm>
            <a:off x="3859915" y="2625548"/>
            <a:ext cx="1817782" cy="12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CAE70139-3F12-BBCD-7DAD-D926BCE2A3EB}"/>
              </a:ext>
            </a:extLst>
          </p:cNvPr>
          <p:cNvCxnSpPr/>
          <p:nvPr userDrawn="1"/>
        </p:nvCxnSpPr>
        <p:spPr>
          <a:xfrm>
            <a:off x="4644008" y="627534"/>
            <a:ext cx="5256584" cy="0"/>
          </a:xfrm>
          <a:prstGeom prst="line">
            <a:avLst/>
          </a:prstGeom>
          <a:ln w="765175" cap="rnd">
            <a:solidFill>
              <a:srgbClr val="59C7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  <a:latin typeface="+mj-lt"/>
                <a:cs typeface="Arial Rounded MT Bold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30963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688" y="360918"/>
            <a:ext cx="1221140" cy="479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80FA2-F781-4DF9-AE3A-84864423EA5B}"/>
              </a:ext>
            </a:extLst>
          </p:cNvPr>
          <p:cNvSpPr txBox="1"/>
          <p:nvPr userDrawn="1"/>
        </p:nvSpPr>
        <p:spPr>
          <a:xfrm>
            <a:off x="8676456" y="485497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918B352-DD67-486C-846A-CBA810CF64C4}" type="slidenum">
              <a:rPr lang="nl-NL" sz="1600" smtClean="0">
                <a:solidFill>
                  <a:srgbClr val="1E488A"/>
                </a:solidFill>
              </a:rPr>
              <a:t>‹#›</a:t>
            </a:fld>
            <a:endParaRPr lang="nl-NL" sz="1600" dirty="0">
              <a:solidFill>
                <a:srgbClr val="1E488A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11492"/>
            <a:ext cx="9144000" cy="932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89" y="76200"/>
            <a:ext cx="922111" cy="361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80FA2-F781-4DF9-AE3A-84864423EA5B}"/>
              </a:ext>
            </a:extLst>
          </p:cNvPr>
          <p:cNvSpPr txBox="1"/>
          <p:nvPr userDrawn="1"/>
        </p:nvSpPr>
        <p:spPr>
          <a:xfrm>
            <a:off x="8887" y="476334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918B352-DD67-486C-846A-CBA810CF64C4}" type="slidenum">
              <a:rPr lang="nl-NL" sz="1600" smtClean="0">
                <a:solidFill>
                  <a:srgbClr val="1E488A"/>
                </a:solidFill>
              </a:rPr>
              <a:t>‹#›</a:t>
            </a:fld>
            <a:endParaRPr lang="nl-NL" sz="1600" dirty="0">
              <a:solidFill>
                <a:srgbClr val="1E488A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753AF9-466B-454F-BDB6-7FE6EACE8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75606"/>
            <a:ext cx="4038600" cy="338437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6A85E29-F609-40D2-A274-F8962041A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75606"/>
            <a:ext cx="4038600" cy="30963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24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PPTX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" y="-20537"/>
            <a:ext cx="9172358" cy="516403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7B1994-89E2-4573-9357-E98213E074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447514"/>
            <a:ext cx="3960437" cy="1368152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rgbClr val="1E488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A0D2CA-E5E1-4AD0-A711-9E997482C28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051720" y="3651870"/>
            <a:ext cx="2520280" cy="720080"/>
          </a:xfrm>
        </p:spPr>
        <p:txBody>
          <a:bodyPr/>
          <a:lstStyle>
            <a:lvl1pPr marL="0" indent="0" algn="r">
              <a:buNone/>
              <a:defRPr sz="4000" b="1">
                <a:solidFill>
                  <a:srgbClr val="67CC5E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11493"/>
            <a:ext cx="9144000" cy="932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90" y="76200"/>
            <a:ext cx="922111" cy="361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80FA2-F781-4DF9-AE3A-84864423EA5B}"/>
              </a:ext>
            </a:extLst>
          </p:cNvPr>
          <p:cNvSpPr txBox="1"/>
          <p:nvPr userDrawn="1"/>
        </p:nvSpPr>
        <p:spPr>
          <a:xfrm>
            <a:off x="8887" y="476334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fld id="{E918B352-DD67-486C-846A-CBA810CF64C4}" type="slidenum">
              <a:rPr lang="nl-NL" sz="1600" smtClean="0">
                <a:solidFill>
                  <a:srgbClr val="1E488A"/>
                </a:solidFill>
              </a:rPr>
              <a:pPr defTabSz="457189"/>
              <a:t>‹#›</a:t>
            </a:fld>
            <a:endParaRPr lang="nl-NL" sz="1600" dirty="0">
              <a:solidFill>
                <a:srgbClr val="1E488A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753AF9-466B-454F-BDB6-7FE6EACE8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75606"/>
            <a:ext cx="4038600" cy="338437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6A85E29-F609-40D2-A274-F8962041A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75607"/>
            <a:ext cx="4038600" cy="30963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5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PPTX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" y="-20537"/>
            <a:ext cx="9172358" cy="516403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7B1994-89E2-4573-9357-E98213E074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7" y="447514"/>
            <a:ext cx="3960437" cy="1368152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rgbClr val="1E488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A0D2CA-E5E1-4AD0-A711-9E997482C28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051721" y="3651871"/>
            <a:ext cx="2520280" cy="720080"/>
          </a:xfrm>
        </p:spPr>
        <p:txBody>
          <a:bodyPr/>
          <a:lstStyle>
            <a:lvl1pPr marL="0" indent="0" algn="r">
              <a:buNone/>
              <a:defRPr sz="4000" b="1">
                <a:solidFill>
                  <a:srgbClr val="67CC5E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494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BBF23-272B-B849-AF0C-30DA7DE2526E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1D698-2EEA-B84E-ACC3-4762FF1C4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51" r:id="rId4"/>
    <p:sldLayoutId id="2147483681" r:id="rId5"/>
    <p:sldLayoutId id="2147483682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357" y="1635646"/>
            <a:ext cx="9144000" cy="1102519"/>
          </a:xfrm>
        </p:spPr>
        <p:txBody>
          <a:bodyPr>
            <a:normAutofit fontScale="90000"/>
          </a:bodyPr>
          <a:lstStyle/>
          <a:p>
            <a:r>
              <a:rPr lang="en-GB" sz="2200" b="1" dirty="0">
                <a:latin typeface="+mn-lt"/>
              </a:rPr>
              <a:t>Policy Roundtable</a:t>
            </a:r>
            <a:br>
              <a:rPr lang="en-GB" sz="3600" dirty="0">
                <a:latin typeface="+mn-lt"/>
              </a:rPr>
            </a:br>
            <a:r>
              <a:rPr lang="en-GB" sz="2700" dirty="0">
                <a:latin typeface="+mn-lt"/>
              </a:rPr>
              <a:t>Unlocking growth: How financial tools can fuel EU clean tech leadership</a:t>
            </a:r>
            <a:br>
              <a:rPr lang="en-GB" sz="3600" dirty="0">
                <a:latin typeface="+mn-lt"/>
              </a:rPr>
            </a:br>
            <a:endParaRPr lang="nl-NL" sz="3600" b="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8772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27F76-A0F8-9341-C17B-7D01EF2E0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23478"/>
            <a:ext cx="6912768" cy="857250"/>
          </a:xfrm>
        </p:spPr>
        <p:txBody>
          <a:bodyPr>
            <a:noAutofit/>
          </a:bodyPr>
          <a:lstStyle/>
          <a:p>
            <a:r>
              <a:rPr lang="nl-NL" sz="2800" dirty="0"/>
              <a:t>A </a:t>
            </a:r>
            <a:r>
              <a:rPr lang="nl-NL" sz="2800" dirty="0" err="1"/>
              <a:t>lower</a:t>
            </a:r>
            <a:r>
              <a:rPr lang="nl-NL" sz="2800" dirty="0"/>
              <a:t> interest </a:t>
            </a:r>
            <a:r>
              <a:rPr lang="nl-NL" sz="2800" dirty="0" err="1"/>
              <a:t>rate</a:t>
            </a:r>
            <a:r>
              <a:rPr lang="nl-NL" sz="2800" dirty="0"/>
              <a:t> for </a:t>
            </a:r>
            <a:r>
              <a:rPr lang="nl-NL" sz="2800" dirty="0" err="1"/>
              <a:t>renewable</a:t>
            </a:r>
            <a:r>
              <a:rPr lang="nl-NL" sz="2800" dirty="0"/>
              <a:t> energy </a:t>
            </a:r>
            <a:r>
              <a:rPr lang="nl-NL" sz="2800" dirty="0" err="1"/>
              <a:t>could</a:t>
            </a:r>
            <a:r>
              <a:rPr lang="nl-NL" sz="2800" dirty="0"/>
              <a:t> help </a:t>
            </a:r>
            <a:r>
              <a:rPr lang="nl-NL" sz="2800" dirty="0" err="1"/>
              <a:t>curb</a:t>
            </a:r>
            <a:r>
              <a:rPr lang="nl-NL" sz="2800" dirty="0"/>
              <a:t> </a:t>
            </a:r>
            <a:r>
              <a:rPr lang="nl-NL" sz="2800" dirty="0" err="1"/>
              <a:t>inflation</a:t>
            </a:r>
            <a:endParaRPr lang="nl-NL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64AF57-6F77-055F-08CD-BE51BBA35B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9632" y="1104862"/>
            <a:ext cx="2393565" cy="33829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60F05-01CB-F6DB-07B0-32629E52F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6016" y="1635646"/>
            <a:ext cx="4038600" cy="3096344"/>
          </a:xfrm>
        </p:spPr>
        <p:txBody>
          <a:bodyPr/>
          <a:lstStyle/>
          <a:p>
            <a:r>
              <a:rPr lang="nl-NL" dirty="0"/>
              <a:t>Green </a:t>
            </a:r>
            <a:r>
              <a:rPr lang="nl-NL" dirty="0" err="1"/>
              <a:t>Targeted</a:t>
            </a:r>
            <a:r>
              <a:rPr lang="nl-NL" dirty="0"/>
              <a:t> </a:t>
            </a:r>
            <a:r>
              <a:rPr lang="nl-NL" dirty="0" err="1"/>
              <a:t>Longer</a:t>
            </a:r>
            <a:r>
              <a:rPr lang="nl-NL" dirty="0"/>
              <a:t>-Term </a:t>
            </a:r>
            <a:r>
              <a:rPr lang="nl-NL" dirty="0" err="1"/>
              <a:t>Refinancing</a:t>
            </a:r>
            <a:r>
              <a:rPr lang="nl-NL" dirty="0"/>
              <a:t> Operations (</a:t>
            </a:r>
            <a:r>
              <a:rPr lang="nl-NL" dirty="0" err="1"/>
              <a:t>TLTRO’s</a:t>
            </a:r>
            <a:r>
              <a:rPr lang="nl-NL" dirty="0"/>
              <a:t>)</a:t>
            </a:r>
          </a:p>
          <a:p>
            <a:r>
              <a:rPr lang="nl-NL" dirty="0"/>
              <a:t>EU </a:t>
            </a:r>
            <a:r>
              <a:rPr lang="nl-NL" dirty="0" err="1"/>
              <a:t>Taxonomy</a:t>
            </a:r>
            <a:r>
              <a:rPr lang="nl-NL" dirty="0"/>
              <a:t> as a way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define</a:t>
            </a:r>
            <a:r>
              <a:rPr lang="nl-NL" dirty="0"/>
              <a:t> ‘green </a:t>
            </a:r>
            <a:r>
              <a:rPr lang="nl-NL" dirty="0" err="1"/>
              <a:t>lending</a:t>
            </a:r>
            <a:r>
              <a:rPr lang="nl-NL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4230280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A1F4-9D04-C95B-81B6-98E9F956D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/>
              <a:t>A green interest </a:t>
            </a:r>
            <a:r>
              <a:rPr lang="nl-NL" sz="2800" dirty="0" err="1"/>
              <a:t>rate</a:t>
            </a:r>
            <a:r>
              <a:rPr lang="nl-NL" sz="2800" dirty="0"/>
              <a:t> </a:t>
            </a:r>
            <a:r>
              <a:rPr lang="nl-NL" sz="2800" dirty="0" err="1"/>
              <a:t>could</a:t>
            </a:r>
            <a:r>
              <a:rPr lang="nl-NL" sz="2800" dirty="0"/>
              <a:t> save </a:t>
            </a:r>
            <a:r>
              <a:rPr lang="nl-NL" sz="2800" dirty="0" err="1"/>
              <a:t>the</a:t>
            </a:r>
            <a:r>
              <a:rPr lang="nl-NL" sz="2800" dirty="0"/>
              <a:t> Netherlands 15 </a:t>
            </a:r>
            <a:r>
              <a:rPr lang="nl-NL" sz="2800" dirty="0" err="1"/>
              <a:t>billion</a:t>
            </a:r>
            <a:r>
              <a:rPr lang="nl-NL" sz="2800" dirty="0"/>
              <a:t> </a:t>
            </a:r>
            <a:r>
              <a:rPr lang="nl-NL" sz="2800" dirty="0" err="1"/>
              <a:t>euros</a:t>
            </a:r>
            <a:r>
              <a:rPr lang="nl-NL" sz="2800" dirty="0"/>
              <a:t> on </a:t>
            </a:r>
            <a:r>
              <a:rPr lang="nl-NL" sz="2800" dirty="0" err="1"/>
              <a:t>grid</a:t>
            </a:r>
            <a:r>
              <a:rPr lang="nl-NL" sz="2800" dirty="0"/>
              <a:t> </a:t>
            </a:r>
            <a:r>
              <a:rPr lang="nl-NL" sz="2800" dirty="0" err="1"/>
              <a:t>costs</a:t>
            </a:r>
            <a:endParaRPr lang="nl-NL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CF709-2DDB-B317-4869-168233C83A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48F02F-3C5B-CF19-8FC2-67566B3F6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152" y="1275606"/>
            <a:ext cx="5436096" cy="29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6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B529-8486-AAC6-9291-D8D2E2226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/>
              <a:t>A green interest </a:t>
            </a:r>
            <a:r>
              <a:rPr lang="nl-NL" sz="2800" dirty="0" err="1"/>
              <a:t>rate</a:t>
            </a:r>
            <a:r>
              <a:rPr lang="nl-NL" sz="2800" dirty="0"/>
              <a:t> </a:t>
            </a:r>
            <a:r>
              <a:rPr lang="nl-NL" sz="2800" dirty="0" err="1"/>
              <a:t>could</a:t>
            </a:r>
            <a:r>
              <a:rPr lang="nl-NL" sz="2800" dirty="0"/>
              <a:t> save </a:t>
            </a:r>
            <a:r>
              <a:rPr lang="nl-NL" sz="2800" dirty="0" err="1"/>
              <a:t>the</a:t>
            </a:r>
            <a:r>
              <a:rPr lang="nl-NL" sz="2800" dirty="0"/>
              <a:t> Netherlands 15 </a:t>
            </a:r>
            <a:r>
              <a:rPr lang="nl-NL" sz="2800" dirty="0" err="1"/>
              <a:t>billion</a:t>
            </a:r>
            <a:r>
              <a:rPr lang="nl-NL" sz="2800" dirty="0"/>
              <a:t> </a:t>
            </a:r>
            <a:r>
              <a:rPr lang="nl-NL" sz="2800" dirty="0" err="1"/>
              <a:t>euros</a:t>
            </a:r>
            <a:r>
              <a:rPr lang="nl-NL" sz="2800" dirty="0"/>
              <a:t> on </a:t>
            </a:r>
            <a:r>
              <a:rPr lang="nl-NL" sz="2800" dirty="0" err="1"/>
              <a:t>grid</a:t>
            </a:r>
            <a:r>
              <a:rPr lang="nl-NL" sz="2800" dirty="0"/>
              <a:t> </a:t>
            </a:r>
            <a:r>
              <a:rPr lang="nl-NL" sz="2800" dirty="0" err="1"/>
              <a:t>costs</a:t>
            </a:r>
            <a:endParaRPr lang="nl-NL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34454F-F997-F961-8236-40F573BED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250"/>
            <a:ext cx="9144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89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DC31-DDD7-81A1-F187-13865734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/>
              <a:t>A green interest </a:t>
            </a:r>
            <a:r>
              <a:rPr lang="nl-NL" sz="2800" dirty="0" err="1"/>
              <a:t>rate</a:t>
            </a:r>
            <a:r>
              <a:rPr lang="nl-NL" sz="2800" dirty="0"/>
              <a:t> </a:t>
            </a:r>
            <a:r>
              <a:rPr lang="nl-NL" sz="2800" dirty="0" err="1"/>
              <a:t>could</a:t>
            </a:r>
            <a:r>
              <a:rPr lang="nl-NL" sz="2800" dirty="0"/>
              <a:t> save </a:t>
            </a:r>
            <a:r>
              <a:rPr lang="nl-NL" sz="2800" dirty="0" err="1"/>
              <a:t>the</a:t>
            </a:r>
            <a:r>
              <a:rPr lang="nl-NL" sz="2800" dirty="0"/>
              <a:t> Netherlands 15 </a:t>
            </a:r>
            <a:r>
              <a:rPr lang="nl-NL" sz="2800" dirty="0" err="1"/>
              <a:t>billion</a:t>
            </a:r>
            <a:r>
              <a:rPr lang="nl-NL" sz="2800" dirty="0"/>
              <a:t> </a:t>
            </a:r>
            <a:r>
              <a:rPr lang="nl-NL" sz="2800" dirty="0" err="1"/>
              <a:t>euros</a:t>
            </a:r>
            <a:r>
              <a:rPr lang="nl-NL" sz="2800" dirty="0"/>
              <a:t> on </a:t>
            </a:r>
            <a:r>
              <a:rPr lang="nl-NL" sz="2800" dirty="0" err="1"/>
              <a:t>grid</a:t>
            </a:r>
            <a:r>
              <a:rPr lang="nl-NL" sz="2800" dirty="0"/>
              <a:t> </a:t>
            </a:r>
            <a:r>
              <a:rPr lang="nl-NL" sz="2800" dirty="0" err="1"/>
              <a:t>costs</a:t>
            </a:r>
            <a:endParaRPr lang="nl-NL" sz="2800" dirty="0"/>
          </a:p>
        </p:txBody>
      </p:sp>
      <p:pic>
        <p:nvPicPr>
          <p:cNvPr id="6" name="Content Placeholder 5" descr="A diagram of a diagram of a cost of housing&#10;&#10;AI-generated content may be incorrect.">
            <a:extLst>
              <a:ext uri="{FF2B5EF4-FFF2-40B4-BE49-F238E27FC236}">
                <a16:creationId xmlns:a16="http://schemas.microsoft.com/office/drawing/2014/main" id="{A9DF64E8-773E-4D7F-ECA4-09A83D1FB9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416" t="21301" r="6949" b="15560"/>
          <a:stretch>
            <a:fillRect/>
          </a:stretch>
        </p:blipFill>
        <p:spPr>
          <a:xfrm>
            <a:off x="2123728" y="1283406"/>
            <a:ext cx="5004395" cy="2944527"/>
          </a:xfrm>
        </p:spPr>
      </p:pic>
    </p:spTree>
    <p:extLst>
      <p:ext uri="{BB962C8B-B14F-4D97-AF65-F5344CB8AC3E}">
        <p14:creationId xmlns:p14="http://schemas.microsoft.com/office/powerpoint/2010/main" val="332611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37784A-9AF0-E38A-F9DF-8649314D30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sz="2400" dirty="0"/>
              <a:t>Olof van der Gaag:</a:t>
            </a:r>
          </a:p>
          <a:p>
            <a:r>
              <a:rPr lang="nl-NL" sz="2400" dirty="0"/>
              <a:t>olofvandergaag@nvde.nl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55F9C-4193-022C-A57C-AA08A04F2A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187624" y="3723878"/>
            <a:ext cx="2520280" cy="720080"/>
          </a:xfrm>
        </p:spPr>
        <p:txBody>
          <a:bodyPr/>
          <a:lstStyle/>
          <a:p>
            <a:pPr algn="l"/>
            <a:r>
              <a:rPr lang="nl-NL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72229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FCB2-81A9-4D9E-B7E4-20D1DB6C8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Speakers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24A4A7-67CB-DF31-BBCA-2632DCD72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2712" y="1289357"/>
            <a:ext cx="2098576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Olof van der Gaag</a:t>
            </a:r>
          </a:p>
          <a:p>
            <a:pPr marL="0" indent="0">
              <a:buNone/>
            </a:pPr>
            <a:r>
              <a:rPr lang="nl-NL" sz="1400" i="1" dirty="0"/>
              <a:t>Chairman Dutch Association of </a:t>
            </a:r>
            <a:r>
              <a:rPr lang="nl-NL" sz="1400" i="1" dirty="0" err="1"/>
              <a:t>Sustainable</a:t>
            </a:r>
            <a:r>
              <a:rPr lang="nl-NL" sz="1400" i="1" dirty="0"/>
              <a:t> Energy (NVDE)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7B75D6-3EDB-92DE-BB80-E69A24CE97BF}"/>
              </a:ext>
            </a:extLst>
          </p:cNvPr>
          <p:cNvSpPr txBox="1">
            <a:spLocks/>
          </p:cNvSpPr>
          <p:nvPr/>
        </p:nvSpPr>
        <p:spPr>
          <a:xfrm>
            <a:off x="609600" y="1280623"/>
            <a:ext cx="2378224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Kira Taylor</a:t>
            </a:r>
          </a:p>
          <a:p>
            <a:pPr marL="0" indent="0">
              <a:buNone/>
            </a:pPr>
            <a:r>
              <a:rPr lang="nl-NL" sz="1400" i="1" dirty="0"/>
              <a:t>Freelance </a:t>
            </a:r>
            <a:r>
              <a:rPr lang="nl-NL" sz="1400" i="1" dirty="0" err="1"/>
              <a:t>climate</a:t>
            </a:r>
            <a:r>
              <a:rPr lang="nl-NL" sz="1400" i="1" dirty="0"/>
              <a:t> &amp; energy journalist</a:t>
            </a:r>
          </a:p>
          <a:p>
            <a:endParaRPr lang="nl-NL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981B10-347E-02A6-13A9-CCDDA5916ACD}"/>
              </a:ext>
            </a:extLst>
          </p:cNvPr>
          <p:cNvSpPr txBox="1">
            <a:spLocks/>
          </p:cNvSpPr>
          <p:nvPr/>
        </p:nvSpPr>
        <p:spPr>
          <a:xfrm>
            <a:off x="6156176" y="1289357"/>
            <a:ext cx="2378224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Phil Cole</a:t>
            </a:r>
          </a:p>
          <a:p>
            <a:pPr marL="0" indent="0">
              <a:buNone/>
            </a:pPr>
            <a:r>
              <a:rPr lang="nl-NL" sz="1400" i="1" dirty="0"/>
              <a:t>Director of Industrial </a:t>
            </a:r>
            <a:r>
              <a:rPr lang="nl-NL" sz="1400" i="1" dirty="0" err="1"/>
              <a:t>Affairs</a:t>
            </a:r>
            <a:r>
              <a:rPr lang="nl-NL" sz="1400" i="1" dirty="0"/>
              <a:t>  Wind Europe</a:t>
            </a:r>
            <a:endParaRPr lang="nl-NL" sz="1200" i="1" dirty="0"/>
          </a:p>
        </p:txBody>
      </p:sp>
      <p:pic>
        <p:nvPicPr>
          <p:cNvPr id="9" name="Picture 8" descr="Olof van der Gaag (NVDE): 'Laat duurzame energieprojecten bijdragen aan  oplossen stikstofcrisis' - Duurzaam Ondernemen">
            <a:extLst>
              <a:ext uri="{FF2B5EF4-FFF2-40B4-BE49-F238E27FC236}">
                <a16:creationId xmlns:a16="http://schemas.microsoft.com/office/drawing/2014/main" id="{9D685FE3-703D-4910-D88F-EF7430340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53063"/>
            <a:ext cx="172402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2EE5167-E814-D76E-6F7F-A7B367502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53063"/>
            <a:ext cx="1402362" cy="173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rofielfoto van Kira Taylor">
            <a:extLst>
              <a:ext uri="{FF2B5EF4-FFF2-40B4-BE49-F238E27FC236}">
                <a16:creationId xmlns:a16="http://schemas.microsoft.com/office/drawing/2014/main" id="{88D62BAA-3384-B4EE-87B0-BA937C0E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2" y="2558751"/>
            <a:ext cx="1731336" cy="17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94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F76F8-6F98-F5AB-1DAC-0910916AF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409" y="1203598"/>
            <a:ext cx="7772400" cy="1102519"/>
          </a:xfrm>
        </p:spPr>
        <p:txBody>
          <a:bodyPr>
            <a:normAutofit/>
          </a:bodyPr>
          <a:lstStyle/>
          <a:p>
            <a:r>
              <a:rPr lang="nl-NL" sz="2800" dirty="0"/>
              <a:t>How </a:t>
            </a:r>
            <a:r>
              <a:rPr lang="nl-NL" sz="2800" dirty="0" err="1"/>
              <a:t>monetary</a:t>
            </a:r>
            <a:r>
              <a:rPr lang="nl-NL" sz="2800" dirty="0"/>
              <a:t> policy tools </a:t>
            </a:r>
            <a:r>
              <a:rPr lang="nl-NL" sz="2800" dirty="0" err="1"/>
              <a:t>can</a:t>
            </a:r>
            <a:r>
              <a:rPr lang="nl-NL" sz="2800" dirty="0"/>
              <a:t> </a:t>
            </a:r>
            <a:r>
              <a:rPr lang="nl-NL" sz="2800" dirty="0" err="1"/>
              <a:t>accelerate</a:t>
            </a:r>
            <a:r>
              <a:rPr lang="nl-NL" sz="2800" dirty="0"/>
              <a:t> </a:t>
            </a:r>
            <a:r>
              <a:rPr lang="nl-NL" sz="2800" dirty="0" err="1"/>
              <a:t>renewable</a:t>
            </a:r>
            <a:r>
              <a:rPr lang="nl-NL" sz="2800" dirty="0"/>
              <a:t> energy &amp; clean </a:t>
            </a:r>
            <a:r>
              <a:rPr lang="nl-NL" sz="2800" dirty="0" err="1"/>
              <a:t>tech</a:t>
            </a:r>
            <a:endParaRPr lang="nl-NL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EBD66-F913-F252-6A3E-211782C4D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7239" y="2180081"/>
            <a:ext cx="6400800" cy="1314450"/>
          </a:xfrm>
        </p:spPr>
        <p:txBody>
          <a:bodyPr>
            <a:normAutofit/>
          </a:bodyPr>
          <a:lstStyle/>
          <a:p>
            <a:r>
              <a:rPr lang="nl-NL" sz="2000" dirty="0"/>
              <a:t>Olof van der Gaag</a:t>
            </a:r>
          </a:p>
        </p:txBody>
      </p:sp>
    </p:spTree>
    <p:extLst>
      <p:ext uri="{BB962C8B-B14F-4D97-AF65-F5344CB8AC3E}">
        <p14:creationId xmlns:p14="http://schemas.microsoft.com/office/powerpoint/2010/main" val="329409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190A-1FCE-7A54-A384-45998474C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857250"/>
          </a:xfrm>
        </p:spPr>
        <p:txBody>
          <a:bodyPr>
            <a:noAutofit/>
          </a:bodyPr>
          <a:lstStyle/>
          <a:p>
            <a:r>
              <a:rPr lang="nl-NL" sz="2800" dirty="0" err="1"/>
              <a:t>Cost</a:t>
            </a:r>
            <a:r>
              <a:rPr lang="nl-NL" sz="2800" dirty="0"/>
              <a:t> </a:t>
            </a:r>
            <a:r>
              <a:rPr lang="nl-NL" sz="2800" dirty="0" err="1"/>
              <a:t>composition</a:t>
            </a:r>
            <a:r>
              <a:rPr lang="nl-NL" sz="2800" dirty="0"/>
              <a:t> of different power </a:t>
            </a:r>
            <a:r>
              <a:rPr lang="nl-NL" sz="2800" dirty="0" err="1"/>
              <a:t>generation</a:t>
            </a:r>
            <a:r>
              <a:rPr lang="nl-NL" sz="2800" dirty="0"/>
              <a:t> </a:t>
            </a:r>
            <a:r>
              <a:rPr lang="nl-NL" sz="2800" dirty="0" err="1"/>
              <a:t>technologies</a:t>
            </a:r>
            <a:br>
              <a:rPr lang="nl-NL" sz="2800" dirty="0"/>
            </a:br>
            <a:endParaRPr lang="nl-NL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88291-4F8A-F94A-A2E4-E077902CF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31590"/>
            <a:ext cx="5166574" cy="3279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DD5D7E-E593-5885-4F25-CADB8C803DB6}"/>
              </a:ext>
            </a:extLst>
          </p:cNvPr>
          <p:cNvSpPr txBox="1"/>
          <p:nvPr/>
        </p:nvSpPr>
        <p:spPr>
          <a:xfrm>
            <a:off x="6948264" y="486151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2"/>
                </a:solidFill>
              </a:rPr>
              <a:t>Source: </a:t>
            </a:r>
            <a:r>
              <a:rPr lang="nl-NL" sz="1200" dirty="0" err="1">
                <a:solidFill>
                  <a:schemeClr val="bg2"/>
                </a:solidFill>
              </a:rPr>
              <a:t>Hirth</a:t>
            </a:r>
            <a:r>
              <a:rPr lang="nl-NL" sz="1200" dirty="0">
                <a:solidFill>
                  <a:schemeClr val="bg2"/>
                </a:solidFill>
              </a:rPr>
              <a:t> &amp; </a:t>
            </a:r>
            <a:r>
              <a:rPr lang="nl-NL" sz="1200" dirty="0" err="1">
                <a:solidFill>
                  <a:schemeClr val="bg2"/>
                </a:solidFill>
              </a:rPr>
              <a:t>Steckel</a:t>
            </a:r>
            <a:r>
              <a:rPr lang="nl-NL" sz="1200" dirty="0">
                <a:solidFill>
                  <a:schemeClr val="bg2"/>
                </a:solidFill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64093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E75D5B-8494-04CC-AD6A-19B4F80D71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59"/>
          <a:stretch>
            <a:fillRect/>
          </a:stretch>
        </p:blipFill>
        <p:spPr>
          <a:xfrm>
            <a:off x="2051720" y="1172746"/>
            <a:ext cx="4940334" cy="3254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923D50-89A0-232C-129F-37783776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857250"/>
          </a:xfrm>
        </p:spPr>
        <p:txBody>
          <a:bodyPr>
            <a:noAutofit/>
          </a:bodyPr>
          <a:lstStyle/>
          <a:p>
            <a:r>
              <a:rPr lang="nl-NL" sz="2400" dirty="0" err="1"/>
              <a:t>Rising</a:t>
            </a:r>
            <a:r>
              <a:rPr lang="nl-NL" sz="2400" dirty="0"/>
              <a:t> interest </a:t>
            </a:r>
            <a:r>
              <a:rPr lang="nl-NL" sz="2400" dirty="0" err="1"/>
              <a:t>rates</a:t>
            </a:r>
            <a:r>
              <a:rPr lang="nl-NL" sz="2400" dirty="0"/>
              <a:t> have a large effect on </a:t>
            </a:r>
            <a:r>
              <a:rPr lang="nl-NL" sz="2400" dirty="0" err="1"/>
              <a:t>financing</a:t>
            </a:r>
            <a:r>
              <a:rPr lang="nl-NL" sz="2400" dirty="0"/>
              <a:t> </a:t>
            </a:r>
            <a:r>
              <a:rPr lang="nl-NL" sz="2400" dirty="0" err="1"/>
              <a:t>costs</a:t>
            </a:r>
            <a:endParaRPr lang="nl-NL" sz="2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9ED076-395D-E02F-FB45-4092589DB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71792" y="4855468"/>
            <a:ext cx="1872208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200" dirty="0">
                <a:solidFill>
                  <a:schemeClr val="bg2"/>
                </a:solidFill>
              </a:rPr>
              <a:t>Source: Berenschot, 2023</a:t>
            </a:r>
          </a:p>
        </p:txBody>
      </p:sp>
    </p:spTree>
    <p:extLst>
      <p:ext uri="{BB962C8B-B14F-4D97-AF65-F5344CB8AC3E}">
        <p14:creationId xmlns:p14="http://schemas.microsoft.com/office/powerpoint/2010/main" val="359736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66CF-5E3B-AA49-790E-B28EE914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910" y="29260"/>
            <a:ext cx="4762872" cy="4176464"/>
          </a:xfrm>
        </p:spPr>
        <p:txBody>
          <a:bodyPr>
            <a:noAutofit/>
          </a:bodyPr>
          <a:lstStyle/>
          <a:p>
            <a:r>
              <a:rPr lang="nl-NL" sz="2400" dirty="0"/>
              <a:t>Interest </a:t>
            </a:r>
            <a:r>
              <a:rPr lang="nl-NL" sz="2400" dirty="0" err="1"/>
              <a:t>rate</a:t>
            </a:r>
            <a:r>
              <a:rPr lang="nl-NL" sz="2400" dirty="0"/>
              <a:t> </a:t>
            </a:r>
            <a:r>
              <a:rPr lang="nl-NL" sz="2400" dirty="0" err="1"/>
              <a:t>rises</a:t>
            </a:r>
            <a:r>
              <a:rPr lang="nl-NL" sz="2400" dirty="0"/>
              <a:t> </a:t>
            </a:r>
            <a:r>
              <a:rPr lang="nl-NL" sz="2400" dirty="0" err="1"/>
              <a:t>will</a:t>
            </a:r>
            <a:r>
              <a:rPr lang="nl-NL" sz="2400" dirty="0"/>
              <a:t> </a:t>
            </a:r>
            <a:r>
              <a:rPr lang="nl-NL" sz="2400" dirty="0" err="1"/>
              <a:t>result</a:t>
            </a:r>
            <a:r>
              <a:rPr lang="nl-NL" sz="2400" dirty="0"/>
              <a:t> in </a:t>
            </a:r>
            <a:r>
              <a:rPr lang="nl-NL" sz="2400" dirty="0" err="1"/>
              <a:t>additional</a:t>
            </a:r>
            <a:r>
              <a:rPr lang="nl-NL" sz="2400" dirty="0"/>
              <a:t> </a:t>
            </a:r>
            <a:r>
              <a:rPr lang="nl-NL" sz="2400" dirty="0" err="1"/>
              <a:t>costs</a:t>
            </a:r>
            <a:r>
              <a:rPr lang="nl-NL" sz="2400" dirty="0"/>
              <a:t> of EUR 163 </a:t>
            </a:r>
            <a:r>
              <a:rPr lang="nl-NL" sz="2400" dirty="0" err="1"/>
              <a:t>billion</a:t>
            </a:r>
            <a:r>
              <a:rPr lang="nl-NL" sz="2400" dirty="0"/>
              <a:t> up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including</a:t>
            </a:r>
            <a:r>
              <a:rPr lang="nl-NL" sz="2400" dirty="0"/>
              <a:t> 2050,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possibly</a:t>
            </a:r>
            <a:r>
              <a:rPr lang="nl-NL" sz="2400" dirty="0"/>
              <a:t> delay </a:t>
            </a:r>
            <a:r>
              <a:rPr lang="nl-NL" sz="2400" dirty="0" err="1"/>
              <a:t>the</a:t>
            </a:r>
            <a:r>
              <a:rPr lang="nl-NL" sz="2400" dirty="0"/>
              <a:t> energy </a:t>
            </a:r>
            <a:r>
              <a:rPr lang="nl-NL" sz="2400" dirty="0" err="1"/>
              <a:t>transition</a:t>
            </a:r>
            <a:endParaRPr lang="nl-NL" sz="2400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1C2FADF-1010-639C-5523-0797EABCBC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593" y="454602"/>
            <a:ext cx="3616317" cy="4234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15463B-2241-604C-75AD-9DDFBFFB719A}"/>
              </a:ext>
            </a:extLst>
          </p:cNvPr>
          <p:cNvSpPr txBox="1"/>
          <p:nvPr/>
        </p:nvSpPr>
        <p:spPr>
          <a:xfrm>
            <a:off x="7308304" y="4852630"/>
            <a:ext cx="45834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100" dirty="0">
                <a:solidFill>
                  <a:schemeClr val="bg2"/>
                </a:solidFill>
              </a:rPr>
              <a:t>Source: Berenschot, 2023</a:t>
            </a:r>
          </a:p>
        </p:txBody>
      </p:sp>
    </p:spTree>
    <p:extLst>
      <p:ext uri="{BB962C8B-B14F-4D97-AF65-F5344CB8AC3E}">
        <p14:creationId xmlns:p14="http://schemas.microsoft.com/office/powerpoint/2010/main" val="3914211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246AD-92E9-BD55-9356-367C0604D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7C49-2E99-6EAB-5E94-35D3C7269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910" y="29260"/>
            <a:ext cx="4762872" cy="2830522"/>
          </a:xfrm>
        </p:spPr>
        <p:txBody>
          <a:bodyPr>
            <a:noAutofit/>
          </a:bodyPr>
          <a:lstStyle/>
          <a:p>
            <a:pPr algn="l"/>
            <a:r>
              <a:rPr lang="nl-NL" sz="2400" dirty="0"/>
              <a:t>Impacts of high interest </a:t>
            </a:r>
            <a:r>
              <a:rPr lang="nl-NL" sz="2400" dirty="0" err="1"/>
              <a:t>rates</a:t>
            </a:r>
            <a:r>
              <a:rPr lang="nl-NL" sz="2400" dirty="0"/>
              <a:t>:</a:t>
            </a:r>
            <a:br>
              <a:rPr lang="nl-NL" sz="2400" dirty="0"/>
            </a:br>
            <a:endParaRPr lang="nl-NL" sz="2400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A0C8DD3-6AB3-A706-12E4-2E0FD9CFCB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593" y="454602"/>
            <a:ext cx="3616317" cy="4234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E82482-E4FC-8E0E-93C4-698FC16DBE8F}"/>
              </a:ext>
            </a:extLst>
          </p:cNvPr>
          <p:cNvSpPr txBox="1"/>
          <p:nvPr/>
        </p:nvSpPr>
        <p:spPr>
          <a:xfrm>
            <a:off x="7308304" y="4852630"/>
            <a:ext cx="16561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100" dirty="0">
                <a:solidFill>
                  <a:schemeClr val="bg2"/>
                </a:solidFill>
              </a:rPr>
              <a:t>Source: Berenschot, 2023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271085-C611-2B0A-18C5-D971DACE6AF9}"/>
              </a:ext>
            </a:extLst>
          </p:cNvPr>
          <p:cNvSpPr txBox="1">
            <a:spLocks/>
          </p:cNvSpPr>
          <p:nvPr/>
        </p:nvSpPr>
        <p:spPr>
          <a:xfrm>
            <a:off x="4147910" y="1347614"/>
            <a:ext cx="4762872" cy="2830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2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Significant </a:t>
            </a:r>
            <a:r>
              <a:rPr lang="nl-NL" sz="2000" dirty="0" err="1"/>
              <a:t>deterioration</a:t>
            </a:r>
            <a:r>
              <a:rPr lang="nl-NL" sz="2000" dirty="0"/>
              <a:t> of </a:t>
            </a:r>
            <a:r>
              <a:rPr lang="nl-NL" sz="2000" dirty="0" err="1"/>
              <a:t>the</a:t>
            </a:r>
            <a:r>
              <a:rPr lang="nl-NL" sz="2000" dirty="0"/>
              <a:t> businesscase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More </a:t>
            </a:r>
            <a:r>
              <a:rPr lang="nl-NL" sz="2000" dirty="0" err="1"/>
              <a:t>subsidy</a:t>
            </a:r>
            <a:r>
              <a:rPr lang="nl-NL" sz="2000" dirty="0"/>
              <a:t> </a:t>
            </a:r>
            <a:r>
              <a:rPr lang="nl-NL" sz="2000" dirty="0" err="1"/>
              <a:t>pressure</a:t>
            </a: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 err="1"/>
              <a:t>Less</a:t>
            </a:r>
            <a:r>
              <a:rPr lang="nl-NL" sz="2000" dirty="0"/>
              <a:t> </a:t>
            </a:r>
            <a:r>
              <a:rPr lang="nl-NL" sz="2000" dirty="0" err="1"/>
              <a:t>attractiveness</a:t>
            </a:r>
            <a:r>
              <a:rPr lang="nl-NL" sz="2000" dirty="0"/>
              <a:t> for </a:t>
            </a:r>
            <a:r>
              <a:rPr lang="nl-NL" sz="2000" dirty="0" err="1"/>
              <a:t>investors</a:t>
            </a: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842891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476C-8B30-D7D1-7D8C-F682A140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5" y="257904"/>
            <a:ext cx="8712968" cy="857250"/>
          </a:xfrm>
        </p:spPr>
        <p:txBody>
          <a:bodyPr>
            <a:noAutofit/>
          </a:bodyPr>
          <a:lstStyle/>
          <a:p>
            <a:r>
              <a:rPr lang="nl-NL" sz="2400" dirty="0"/>
              <a:t>Fossil </a:t>
            </a:r>
            <a:r>
              <a:rPr lang="nl-NL" sz="2400" dirty="0" err="1"/>
              <a:t>fuel</a:t>
            </a:r>
            <a:r>
              <a:rPr lang="nl-NL" sz="2400" dirty="0"/>
              <a:t> </a:t>
            </a:r>
            <a:r>
              <a:rPr lang="nl-NL" sz="2400" dirty="0" err="1"/>
              <a:t>prices</a:t>
            </a:r>
            <a:r>
              <a:rPr lang="nl-NL" sz="2400" dirty="0"/>
              <a:t> </a:t>
            </a:r>
            <a:r>
              <a:rPr lang="nl-NL" sz="2400" dirty="0" err="1"/>
              <a:t>were</a:t>
            </a:r>
            <a:r>
              <a:rPr lang="nl-NL" sz="2400" dirty="0"/>
              <a:t> a large </a:t>
            </a:r>
            <a:r>
              <a:rPr lang="nl-NL" sz="2400" dirty="0" err="1"/>
              <a:t>cause</a:t>
            </a:r>
            <a:r>
              <a:rPr lang="nl-NL" sz="2400" dirty="0"/>
              <a:t> of high </a:t>
            </a:r>
            <a:r>
              <a:rPr lang="nl-NL" sz="2400" dirty="0" err="1"/>
              <a:t>inflation</a:t>
            </a:r>
            <a:endParaRPr lang="nl-NL" sz="2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C4CBDF-9577-34B9-6A05-CB42BA3995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3915" y="1275606"/>
            <a:ext cx="6136167" cy="3109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342B28-A555-37E2-80E6-F35FCC58206B}"/>
              </a:ext>
            </a:extLst>
          </p:cNvPr>
          <p:cNvSpPr txBox="1"/>
          <p:nvPr/>
        </p:nvSpPr>
        <p:spPr>
          <a:xfrm>
            <a:off x="6516216" y="4852630"/>
            <a:ext cx="24482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100" dirty="0">
                <a:solidFill>
                  <a:schemeClr val="bg2"/>
                </a:solidFill>
              </a:rPr>
              <a:t>Source: </a:t>
            </a:r>
            <a:r>
              <a:rPr lang="nl-NL" sz="1100" dirty="0" err="1">
                <a:solidFill>
                  <a:schemeClr val="bg2"/>
                </a:solidFill>
              </a:rPr>
              <a:t>Sustainable</a:t>
            </a:r>
            <a:r>
              <a:rPr lang="nl-NL" sz="1100" dirty="0">
                <a:solidFill>
                  <a:schemeClr val="bg2"/>
                </a:solidFill>
              </a:rPr>
              <a:t> Finance Lab, 2024</a:t>
            </a:r>
          </a:p>
        </p:txBody>
      </p:sp>
    </p:spTree>
    <p:extLst>
      <p:ext uri="{BB962C8B-B14F-4D97-AF65-F5344CB8AC3E}">
        <p14:creationId xmlns:p14="http://schemas.microsoft.com/office/powerpoint/2010/main" val="126320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A5A3-49E9-9DC4-87EA-908558CCD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Mandates European Central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2131-A195-AD76-09E2-CB98EBFA5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75606"/>
            <a:ext cx="8147248" cy="3384376"/>
          </a:xfrm>
        </p:spPr>
        <p:txBody>
          <a:bodyPr/>
          <a:lstStyle/>
          <a:p>
            <a:r>
              <a:rPr lang="nl-NL" b="1" dirty="0" err="1"/>
              <a:t>Primary</a:t>
            </a:r>
            <a:r>
              <a:rPr lang="nl-NL" b="1" dirty="0"/>
              <a:t> </a:t>
            </a:r>
            <a:r>
              <a:rPr lang="nl-NL" b="1" dirty="0" err="1"/>
              <a:t>mandate</a:t>
            </a:r>
            <a:r>
              <a:rPr lang="nl-NL" b="1" dirty="0"/>
              <a:t>: </a:t>
            </a:r>
            <a:r>
              <a:rPr lang="nl-NL" dirty="0"/>
              <a:t>Preserve price </a:t>
            </a:r>
            <a:r>
              <a:rPr lang="nl-NL" dirty="0" err="1"/>
              <a:t>stability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euro area </a:t>
            </a:r>
            <a:r>
              <a:rPr lang="nl-NL" dirty="0" err="1"/>
              <a:t>by</a:t>
            </a:r>
            <a:r>
              <a:rPr lang="nl-NL" dirty="0"/>
              <a:t> steering </a:t>
            </a:r>
            <a:r>
              <a:rPr lang="nl-NL" dirty="0" err="1"/>
              <a:t>the</a:t>
            </a:r>
            <a:r>
              <a:rPr lang="nl-NL" dirty="0"/>
              <a:t> short-term interest </a:t>
            </a:r>
            <a:r>
              <a:rPr lang="nl-NL" dirty="0" err="1"/>
              <a:t>rate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banking sector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 err="1"/>
              <a:t>Secondary</a:t>
            </a:r>
            <a:r>
              <a:rPr lang="nl-NL" b="1" dirty="0"/>
              <a:t> </a:t>
            </a:r>
            <a:r>
              <a:rPr lang="nl-NL" b="1" dirty="0" err="1"/>
              <a:t>mandate</a:t>
            </a:r>
            <a:r>
              <a:rPr lang="nl-NL" b="1" dirty="0"/>
              <a:t>: </a:t>
            </a:r>
            <a:r>
              <a:rPr lang="nl-NL" dirty="0"/>
              <a:t>The ECB </a:t>
            </a:r>
            <a:r>
              <a:rPr lang="nl-NL" dirty="0" err="1"/>
              <a:t>shall</a:t>
            </a:r>
            <a:r>
              <a:rPr lang="nl-NL" dirty="0"/>
              <a:t> support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general</a:t>
            </a:r>
            <a:r>
              <a:rPr lang="nl-NL" dirty="0"/>
              <a:t> </a:t>
            </a:r>
            <a:r>
              <a:rPr lang="nl-NL" dirty="0" err="1"/>
              <a:t>economic</a:t>
            </a:r>
            <a:r>
              <a:rPr lang="nl-NL" dirty="0"/>
              <a:t> </a:t>
            </a:r>
            <a:r>
              <a:rPr lang="nl-NL" dirty="0" err="1"/>
              <a:t>policies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Union </a:t>
            </a:r>
            <a:r>
              <a:rPr lang="nl-NL" dirty="0" err="1"/>
              <a:t>with</a:t>
            </a:r>
            <a:r>
              <a:rPr lang="nl-NL" dirty="0"/>
              <a:t> a view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contributing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achievement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objectives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Union. </a:t>
            </a:r>
          </a:p>
        </p:txBody>
      </p:sp>
    </p:spTree>
    <p:extLst>
      <p:ext uri="{BB962C8B-B14F-4D97-AF65-F5344CB8AC3E}">
        <p14:creationId xmlns:p14="http://schemas.microsoft.com/office/powerpoint/2010/main" val="299416763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Custom 2">
      <a:dk1>
        <a:sysClr val="windowText" lastClr="000000"/>
      </a:dk1>
      <a:lt1>
        <a:sysClr val="window" lastClr="FFFFFF"/>
      </a:lt1>
      <a:dk2>
        <a:srgbClr val="1F81EF"/>
      </a:dk2>
      <a:lt2>
        <a:srgbClr val="004C8C"/>
      </a:lt2>
      <a:accent1>
        <a:srgbClr val="5AC85A"/>
      </a:accent1>
      <a:accent2>
        <a:srgbClr val="ACD5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B0A4"/>
      </a:hlink>
      <a:folHlink>
        <a:srgbClr val="56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 NVDE Template powerpoint" id="{A8C6F448-368C-432F-B103-9F5E0446C71A}" vid="{A912D0EC-4C40-4F4A-81FE-0FC18B69BAD3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751659-71c9-42cb-a260-fad8fb5883f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145C90C837DD438E6B071B7379BE11" ma:contentTypeVersion="15" ma:contentTypeDescription="Een nieuw document maken." ma:contentTypeScope="" ma:versionID="0725e622f296dd12c314320de0d87a69">
  <xsd:schema xmlns:xsd="http://www.w3.org/2001/XMLSchema" xmlns:xs="http://www.w3.org/2001/XMLSchema" xmlns:p="http://schemas.microsoft.com/office/2006/metadata/properties" xmlns:ns3="78751659-71c9-42cb-a260-fad8fb5883fa" xmlns:ns4="1a334d6b-623f-41a2-8703-077a2eb1dec2" targetNamespace="http://schemas.microsoft.com/office/2006/metadata/properties" ma:root="true" ma:fieldsID="5f2d507d75ec1e8416a7f6ed18b86bc7" ns3:_="" ns4:_="">
    <xsd:import namespace="78751659-71c9-42cb-a260-fad8fb5883fa"/>
    <xsd:import namespace="1a334d6b-623f-41a2-8703-077a2eb1de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51659-71c9-42cb-a260-fad8fb5883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4d6b-623f-41a2-8703-077a2eb1dec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9BC968-A2BB-4BC4-8AAB-7D558C8CBE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338D60-DC99-49B8-8BD5-6DA93F0C3720}">
  <ds:schemaRefs>
    <ds:schemaRef ds:uri="http://www.w3.org/XML/1998/namespace"/>
    <ds:schemaRef ds:uri="http://schemas.microsoft.com/office/infopath/2007/PartnerControls"/>
    <ds:schemaRef ds:uri="78751659-71c9-42cb-a260-fad8fb5883fa"/>
    <ds:schemaRef ds:uri="http://schemas.openxmlformats.org/package/2006/metadata/core-properties"/>
    <ds:schemaRef ds:uri="1a334d6b-623f-41a2-8703-077a2eb1dec2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898E99E-A316-4CB5-AE2F-10562934A2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751659-71c9-42cb-a260-fad8fb5883fa"/>
    <ds:schemaRef ds:uri="1a334d6b-623f-41a2-8703-077a2eb1de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 NVDE Template powerpoint</Template>
  <TotalTime>446</TotalTime>
  <Words>299</Words>
  <Application>Microsoft Office PowerPoint</Application>
  <PresentationFormat>On-screen Show (16:9)</PresentationFormat>
  <Paragraphs>37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Rounded MT Bold</vt:lpstr>
      <vt:lpstr>Calibri</vt:lpstr>
      <vt:lpstr>Kantoorthema</vt:lpstr>
      <vt:lpstr>Policy Roundtable Unlocking growth: How financial tools can fuel EU clean tech leadership </vt:lpstr>
      <vt:lpstr>Speakers</vt:lpstr>
      <vt:lpstr>How monetary policy tools can accelerate renewable energy &amp; clean tech</vt:lpstr>
      <vt:lpstr>Cost composition of different power generation technologies </vt:lpstr>
      <vt:lpstr>Rising interest rates have a large effect on financing costs</vt:lpstr>
      <vt:lpstr>Interest rate rises will result in additional costs of EUR 163 billion up to and including 2050, and possibly delay the energy transition</vt:lpstr>
      <vt:lpstr>Impacts of high interest rates: </vt:lpstr>
      <vt:lpstr>Fossil fuel prices were a large cause of high inflation</vt:lpstr>
      <vt:lpstr>Mandates European Central Bank</vt:lpstr>
      <vt:lpstr>A lower interest rate for renewable energy could help curb inflation</vt:lpstr>
      <vt:lpstr>A green interest rate could save the Netherlands 15 billion euros on grid costs</vt:lpstr>
      <vt:lpstr>A green interest rate could save the Netherlands 15 billion euros on grid costs</vt:lpstr>
      <vt:lpstr>A green interest rate could save the Netherlands 15 billion euros on grid costs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Tessa  Dieperink</dc:creator>
  <cp:lastModifiedBy>Tessa  Dieperink</cp:lastModifiedBy>
  <cp:revision>1</cp:revision>
  <dcterms:created xsi:type="dcterms:W3CDTF">2025-09-15T12:43:54Z</dcterms:created>
  <dcterms:modified xsi:type="dcterms:W3CDTF">2025-09-18T11:47:06Z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0x010100F5145C90C837DD438E6B071B7379BE11</vt:lpwstr>
  </property>
</Properties>
</file>