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704" r:id="rId3"/>
    <p:sldMasterId id="2147483712" r:id="rId4"/>
    <p:sldMasterId id="2147483728" r:id="rId5"/>
    <p:sldMasterId id="2147483769" r:id="rId6"/>
    <p:sldMasterId id="2147483819" r:id="rId7"/>
  </p:sldMasterIdLst>
  <p:notesMasterIdLst>
    <p:notesMasterId r:id="rId28"/>
  </p:notesMasterIdLst>
  <p:sldIdLst>
    <p:sldId id="500" r:id="rId8"/>
    <p:sldId id="2663" r:id="rId9"/>
    <p:sldId id="2665" r:id="rId10"/>
    <p:sldId id="2660" r:id="rId11"/>
    <p:sldId id="2661" r:id="rId12"/>
    <p:sldId id="2666" r:id="rId13"/>
    <p:sldId id="2664" r:id="rId14"/>
    <p:sldId id="2676" r:id="rId15"/>
    <p:sldId id="2670" r:id="rId16"/>
    <p:sldId id="2672" r:id="rId17"/>
    <p:sldId id="2675" r:id="rId18"/>
    <p:sldId id="2678" r:id="rId19"/>
    <p:sldId id="2677" r:id="rId20"/>
    <p:sldId id="2671" r:id="rId21"/>
    <p:sldId id="2654" r:id="rId22"/>
    <p:sldId id="2655" r:id="rId23"/>
    <p:sldId id="2669" r:id="rId24"/>
    <p:sldId id="2668" r:id="rId25"/>
    <p:sldId id="2667" r:id="rId26"/>
    <p:sldId id="2673"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CCEE336-1CCF-498A-B364-C4EC238B3335}">
          <p14:sldIdLst>
            <p14:sldId id="500"/>
            <p14:sldId id="2663"/>
            <p14:sldId id="2665"/>
            <p14:sldId id="2660"/>
            <p14:sldId id="2661"/>
            <p14:sldId id="2666"/>
            <p14:sldId id="2664"/>
            <p14:sldId id="2676"/>
            <p14:sldId id="2670"/>
            <p14:sldId id="2672"/>
            <p14:sldId id="2675"/>
            <p14:sldId id="2678"/>
            <p14:sldId id="2677"/>
            <p14:sldId id="2671"/>
            <p14:sldId id="2654"/>
            <p14:sldId id="2655"/>
            <p14:sldId id="2669"/>
            <p14:sldId id="2668"/>
            <p14:sldId id="2667"/>
            <p14:sldId id="26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01" initials="U" lastIdx="0" clrIdx="0"/>
  <p:cmAuthor id="2" name="Claire" initials="C" lastIdx="1" clrIdx="1"/>
  <p:cmAuthor id="3" name="Marc Londo" initials="M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88A"/>
    <a:srgbClr val="67CC5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EAED4-CA8B-4357-89EB-7790909BBFB0}" v="203" dt="2023-10-02T10:13:13.7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65" autoAdjust="0"/>
    <p:restoredTop sz="94249" autoAdjust="0"/>
  </p:normalViewPr>
  <p:slideViewPr>
    <p:cSldViewPr snapToObjects="1">
      <p:cViewPr>
        <p:scale>
          <a:sx n="100" d="100"/>
          <a:sy n="100" d="100"/>
        </p:scale>
        <p:origin x="64" y="-136"/>
      </p:cViewPr>
      <p:guideLst>
        <p:guide orient="horz" pos="1620"/>
        <p:guide pos="2880"/>
      </p:guideLst>
    </p:cSldViewPr>
  </p:slideViewPr>
  <p:outlineViewPr>
    <p:cViewPr>
      <p:scale>
        <a:sx n="33" d="100"/>
        <a:sy n="33" d="100"/>
      </p:scale>
      <p:origin x="0" y="-2696"/>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95ED2-1999-401C-B694-BB227E99ACB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nl-NL"/>
        </a:p>
      </dgm:t>
    </dgm:pt>
    <dgm:pt modelId="{67B85967-13C0-4C61-A613-AC8169081728}" type="pres">
      <dgm:prSet presAssocID="{D9F95ED2-1999-401C-B694-BB227E99ACBA}" presName="diagram" presStyleCnt="0">
        <dgm:presLayoutVars>
          <dgm:dir/>
          <dgm:resizeHandles val="exact"/>
        </dgm:presLayoutVars>
      </dgm:prSet>
      <dgm:spPr/>
    </dgm:pt>
  </dgm:ptLst>
  <dgm:cxnLst>
    <dgm:cxn modelId="{137A5832-6689-449F-952C-91CD5D328233}" type="presOf" srcId="{D9F95ED2-1999-401C-B694-BB227E99ACBA}" destId="{67B85967-13C0-4C61-A613-AC816908172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95ED2-1999-401C-B694-BB227E99ACB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nl-NL"/>
        </a:p>
      </dgm:t>
    </dgm:pt>
    <dgm:pt modelId="{67B85967-13C0-4C61-A613-AC8169081728}" type="pres">
      <dgm:prSet presAssocID="{D9F95ED2-1999-401C-B694-BB227E99ACBA}" presName="diagram" presStyleCnt="0">
        <dgm:presLayoutVars>
          <dgm:dir/>
          <dgm:resizeHandles val="exact"/>
        </dgm:presLayoutVars>
      </dgm:prSet>
      <dgm:spPr/>
    </dgm:pt>
  </dgm:ptLst>
  <dgm:cxnLst>
    <dgm:cxn modelId="{137A5832-6689-449F-952C-91CD5D328233}" type="presOf" srcId="{D9F95ED2-1999-401C-B694-BB227E99ACBA}" destId="{67B85967-13C0-4C61-A613-AC816908172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95ED2-1999-401C-B694-BB227E99ACB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nl-NL"/>
        </a:p>
      </dgm:t>
    </dgm:pt>
    <dgm:pt modelId="{67B85967-13C0-4C61-A613-AC8169081728}" type="pres">
      <dgm:prSet presAssocID="{D9F95ED2-1999-401C-B694-BB227E99ACBA}" presName="diagram" presStyleCnt="0">
        <dgm:presLayoutVars>
          <dgm:dir/>
          <dgm:resizeHandles val="exact"/>
        </dgm:presLayoutVars>
      </dgm:prSet>
      <dgm:spPr/>
    </dgm:pt>
  </dgm:ptLst>
  <dgm:cxnLst>
    <dgm:cxn modelId="{137A5832-6689-449F-952C-91CD5D328233}" type="presOf" srcId="{D9F95ED2-1999-401C-B694-BB227E99ACBA}" destId="{67B85967-13C0-4C61-A613-AC816908172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F95ED2-1999-401C-B694-BB227E99ACB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nl-NL"/>
        </a:p>
      </dgm:t>
    </dgm:pt>
    <dgm:pt modelId="{67B85967-13C0-4C61-A613-AC8169081728}" type="pres">
      <dgm:prSet presAssocID="{D9F95ED2-1999-401C-B694-BB227E99ACBA}" presName="diagram" presStyleCnt="0">
        <dgm:presLayoutVars>
          <dgm:dir/>
          <dgm:resizeHandles val="exact"/>
        </dgm:presLayoutVars>
      </dgm:prSet>
      <dgm:spPr/>
    </dgm:pt>
  </dgm:ptLst>
  <dgm:cxnLst>
    <dgm:cxn modelId="{137A5832-6689-449F-952C-91CD5D328233}" type="presOf" srcId="{D9F95ED2-1999-401C-B694-BB227E99ACBA}" destId="{67B85967-13C0-4C61-A613-AC816908172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FEB22-A82A-497B-B74F-7470805545F2}" type="datetimeFigureOut">
              <a:rPr lang="nl-NL" smtClean="0"/>
              <a:t>9-10-2023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43883-29E4-4BA9-ADAA-9CFB27107B18}" type="slidenum">
              <a:rPr lang="nl-NL" smtClean="0"/>
              <a:t>‹nr.›</a:t>
            </a:fld>
            <a:endParaRPr lang="nl-NL"/>
          </a:p>
        </p:txBody>
      </p:sp>
    </p:spTree>
    <p:extLst>
      <p:ext uri="{BB962C8B-B14F-4D97-AF65-F5344CB8AC3E}">
        <p14:creationId xmlns:p14="http://schemas.microsoft.com/office/powerpoint/2010/main" val="29045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43883-29E4-4BA9-ADAA-9CFB27107B18}" type="slidenum">
              <a:rPr lang="nl-NL" smtClean="0"/>
              <a:t>1</a:t>
            </a:fld>
            <a:endParaRPr lang="nl-NL"/>
          </a:p>
        </p:txBody>
      </p:sp>
    </p:spTree>
    <p:extLst>
      <p:ext uri="{BB962C8B-B14F-4D97-AF65-F5344CB8AC3E}">
        <p14:creationId xmlns:p14="http://schemas.microsoft.com/office/powerpoint/2010/main" val="1540954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6.png"/></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6.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6.pn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6.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6.png"/></Relationships>
</file>

<file path=ppt/slideLayouts/_rels/slideLayout10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5.png"/><Relationship Id="rId7" Type="http://schemas.openxmlformats.org/officeDocument/2006/relationships/diagramLayout" Target="../diagrams/layout2.xml"/><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diagramData" Target="../diagrams/data2.xml"/><Relationship Id="rId5" Type="http://schemas.openxmlformats.org/officeDocument/2006/relationships/hyperlink" Target="LogoHbRPosPOS.png" TargetMode="External"/><Relationship Id="rId10" Type="http://schemas.microsoft.com/office/2007/relationships/diagramDrawing" Target="../diagrams/drawing2.xml"/><Relationship Id="rId4" Type="http://schemas.openxmlformats.org/officeDocument/2006/relationships/image" Target="../media/image26.png"/><Relationship Id="rId9" Type="http://schemas.openxmlformats.org/officeDocument/2006/relationships/diagramColors" Target="../diagrams/colors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5" Type="http://schemas.openxmlformats.org/officeDocument/2006/relationships/image" Target="../media/image33.png"/><Relationship Id="rId4" Type="http://schemas.openxmlformats.org/officeDocument/2006/relationships/image" Target="../media/image26.png"/></Relationships>
</file>

<file path=ppt/slideLayouts/_rels/slideLayout1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5.png"/><Relationship Id="rId7" Type="http://schemas.openxmlformats.org/officeDocument/2006/relationships/diagramLayout" Target="../diagrams/layout3.xml"/><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diagramData" Target="../diagrams/data3.xml"/><Relationship Id="rId5" Type="http://schemas.openxmlformats.org/officeDocument/2006/relationships/hyperlink" Target="LogoHbRPosPOS.png" TargetMode="External"/><Relationship Id="rId10" Type="http://schemas.microsoft.com/office/2007/relationships/diagramDrawing" Target="../diagrams/drawing3.xml"/><Relationship Id="rId4" Type="http://schemas.openxmlformats.org/officeDocument/2006/relationships/image" Target="../media/image26.png"/><Relationship Id="rId9" Type="http://schemas.openxmlformats.org/officeDocument/2006/relationships/diagramColors" Target="../diagrams/colors3.xml"/></Relationships>
</file>

<file path=ppt/slideLayouts/_rels/slideLayout1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5.png"/><Relationship Id="rId7" Type="http://schemas.openxmlformats.org/officeDocument/2006/relationships/diagramLayout" Target="../diagrams/layout4.xml"/><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diagramData" Target="../diagrams/data4.xml"/><Relationship Id="rId5" Type="http://schemas.openxmlformats.org/officeDocument/2006/relationships/hyperlink" Target="LogoHbRPosPOS.png" TargetMode="External"/><Relationship Id="rId10" Type="http://schemas.microsoft.com/office/2007/relationships/diagramDrawing" Target="../diagrams/drawing4.xml"/><Relationship Id="rId4" Type="http://schemas.openxmlformats.org/officeDocument/2006/relationships/image" Target="../media/image26.png"/><Relationship Id="rId9" Type="http://schemas.openxmlformats.org/officeDocument/2006/relationships/diagramColors" Target="../diagrams/colors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7.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17.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jpg"/><Relationship Id="rId1" Type="http://schemas.openxmlformats.org/officeDocument/2006/relationships/slideMaster" Target="../slideMasters/slideMaster5.xml"/><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17.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jpg"/><Relationship Id="rId1" Type="http://schemas.openxmlformats.org/officeDocument/2006/relationships/slideMaster" Target="../slideMasters/slideMaster5.xml"/><Relationship Id="rId4" Type="http://schemas.openxmlformats.org/officeDocument/2006/relationships/image" Target="../media/image14.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21.emf"/><Relationship Id="rId4" Type="http://schemas.openxmlformats.org/officeDocument/2006/relationships/image" Target="../media/image22.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diagramData" Target="../diagrams/data1.xml"/><Relationship Id="rId11" Type="http://schemas.openxmlformats.org/officeDocument/2006/relationships/image" Target="../media/image31.png"/><Relationship Id="rId5" Type="http://schemas.openxmlformats.org/officeDocument/2006/relationships/hyperlink" Target="LogoHbRPosPOS.png" TargetMode="External"/><Relationship Id="rId10" Type="http://schemas.microsoft.com/office/2007/relationships/diagramDrawing" Target="../diagrams/drawing1.xml"/><Relationship Id="rId4" Type="http://schemas.openxmlformats.org/officeDocument/2006/relationships/image" Target="../media/image26.png"/><Relationship Id="rId9" Type="http://schemas.openxmlformats.org/officeDocument/2006/relationships/diagramColors" Target="../diagrams/colors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5" Type="http://schemas.openxmlformats.org/officeDocument/2006/relationships/image" Target="../media/image32.png"/><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5" Type="http://schemas.openxmlformats.org/officeDocument/2006/relationships/image" Target="../media/image33.png"/><Relationship Id="rId4" Type="http://schemas.openxmlformats.org/officeDocument/2006/relationships/image" Target="../media/image2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06"/>
            <a:ext cx="7772400" cy="1102519"/>
          </a:xfrm>
        </p:spPr>
        <p:txBody>
          <a:bodyPr>
            <a:normAutofit/>
          </a:bodyPr>
          <a:lstStyle>
            <a:lvl1pPr>
              <a:defRPr sz="4000">
                <a:solidFill>
                  <a:schemeClr val="bg2"/>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Subtitle 2"/>
          <p:cNvSpPr>
            <a:spLocks noGrp="1"/>
          </p:cNvSpPr>
          <p:nvPr>
            <p:ph type="subTitle" idx="1"/>
          </p:nvPr>
        </p:nvSpPr>
        <p:spPr>
          <a:xfrm>
            <a:off x="1371600" y="2476500"/>
            <a:ext cx="6400800" cy="1314450"/>
          </a:xfrm>
        </p:spPr>
        <p:txBody>
          <a:bodyPr>
            <a:normAutofit/>
          </a:bodyPr>
          <a:lstStyle>
            <a:lvl1pPr marL="0" indent="0" algn="ctr">
              <a:buNone/>
              <a:defRPr sz="3000">
                <a:solidFill>
                  <a:schemeClr val="accent1"/>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pic>
        <p:nvPicPr>
          <p:cNvPr id="9" name="Picture 8" descr="slides2.png"/>
          <p:cNvPicPr>
            <a:picLocks noChangeAspect="1"/>
          </p:cNvPicPr>
          <p:nvPr userDrawn="1"/>
        </p:nvPicPr>
        <p:blipFill>
          <a:blip r:embed="rId2"/>
          <a:stretch>
            <a:fillRect/>
          </a:stretch>
        </p:blipFill>
        <p:spPr>
          <a:xfrm>
            <a:off x="0" y="3279484"/>
            <a:ext cx="9144000" cy="1864016"/>
          </a:xfrm>
          <a:prstGeom prst="rect">
            <a:avLst/>
          </a:prstGeom>
        </p:spPr>
      </p:pic>
      <p:pic>
        <p:nvPicPr>
          <p:cNvPr id="10" name="Picture 9" descr="logorgb-01.png"/>
          <p:cNvPicPr>
            <a:picLocks noChangeAspect="1"/>
          </p:cNvPicPr>
          <p:nvPr userDrawn="1"/>
        </p:nvPicPr>
        <p:blipFill>
          <a:blip r:embed="rId3"/>
          <a:stretch>
            <a:fillRect/>
          </a:stretch>
        </p:blipFill>
        <p:spPr>
          <a:xfrm>
            <a:off x="3581400" y="321896"/>
            <a:ext cx="1981200" cy="973666"/>
          </a:xfrm>
          <a:prstGeom prst="rect">
            <a:avLst/>
          </a:prstGeom>
        </p:spPr>
      </p:pic>
      <p:pic>
        <p:nvPicPr>
          <p:cNvPr id="12" name="Picture 11" descr="footer.png"/>
          <p:cNvPicPr>
            <a:picLocks noChangeAspect="1"/>
          </p:cNvPicPr>
          <p:nvPr userDrawn="1"/>
        </p:nvPicPr>
        <p:blipFill>
          <a:blip r:embed="rId4"/>
          <a:stretch>
            <a:fillRect/>
          </a:stretch>
        </p:blipFill>
        <p:spPr>
          <a:xfrm>
            <a:off x="0" y="4211492"/>
            <a:ext cx="9144000" cy="932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20650"/>
            <a:ext cx="8229600" cy="44280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853440"/>
            <a:ext cx="8230713" cy="3626100"/>
          </a:xfrm>
        </p:spPr>
        <p:txBody>
          <a:bodyPr/>
          <a:lstStyle>
            <a:lvl1pPr marL="0" indent="0">
              <a:spcBef>
                <a:spcPts val="0"/>
              </a:spcBef>
              <a:buNone/>
              <a:defRPr baseline="0">
                <a:solidFill>
                  <a:schemeClr val="bg1"/>
                </a:solidFill>
              </a:defRPr>
            </a:lvl1pPr>
            <a:lvl2pPr marL="0" indent="0">
              <a:spcBef>
                <a:spcPts val="0"/>
              </a:spcBef>
              <a:buNone/>
              <a:defRPr sz="1349" baseline="0">
                <a:solidFill>
                  <a:schemeClr val="bg1"/>
                </a:solidFill>
              </a:defRPr>
            </a:lvl2pPr>
            <a:lvl3pPr marL="0" indent="0">
              <a:spcBef>
                <a:spcPts val="0"/>
              </a:spcBef>
              <a:buNone/>
              <a:defRPr sz="1199" baseline="0">
                <a:solidFill>
                  <a:schemeClr val="bg1"/>
                </a:solidFill>
              </a:defRPr>
            </a:lvl3pPr>
            <a:lvl4pPr marL="0" indent="0">
              <a:spcBef>
                <a:spcPts val="0"/>
              </a:spcBef>
              <a:buNone/>
              <a:defRPr sz="1049" baseline="0">
                <a:solidFill>
                  <a:schemeClr val="bg1"/>
                </a:solidFill>
              </a:defRPr>
            </a:lvl4pPr>
            <a:lvl5pPr marL="0" indent="0">
              <a:spcBef>
                <a:spcPts val="0"/>
              </a:spcBef>
              <a:buNone/>
              <a:defRPr sz="899"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13 juni 2022</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4171841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XXL) + Tekstkader (Linksonder)">
    <p:spTree>
      <p:nvGrpSpPr>
        <p:cNvPr id="1" name=""/>
        <p:cNvGrpSpPr/>
        <p:nvPr/>
      </p:nvGrpSpPr>
      <p:grpSpPr>
        <a:xfrm>
          <a:off x="0" y="0"/>
          <a:ext cx="0" cy="0"/>
          <a:chOff x="0" y="0"/>
          <a:chExt cx="0" cy="0"/>
        </a:xfrm>
      </p:grpSpPr>
      <p:sp>
        <p:nvSpPr>
          <p:cNvPr id="100" name="GRIJS"/>
          <p:cNvSpPr/>
          <p:nvPr userDrawn="1"/>
        </p:nvSpPr>
        <p:spPr>
          <a:xfrm>
            <a:off x="1" y="0"/>
            <a:ext cx="9144000" cy="4485755"/>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1" name="Tijdelijke aanduiding voor afbeelding 2"/>
          <p:cNvSpPr>
            <a:spLocks noGrp="1"/>
          </p:cNvSpPr>
          <p:nvPr>
            <p:ph type="pic" idx="13"/>
          </p:nvPr>
        </p:nvSpPr>
        <p:spPr>
          <a:xfrm>
            <a:off x="1" y="-8"/>
            <a:ext cx="9144000" cy="4485755"/>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 name="Tijdelijke aanduiding voor verticale tekst 2"/>
          <p:cNvSpPr>
            <a:spLocks noGrp="1"/>
          </p:cNvSpPr>
          <p:nvPr>
            <p:ph type="body" orient="vert" idx="1"/>
          </p:nvPr>
        </p:nvSpPr>
        <p:spPr>
          <a:xfrm>
            <a:off x="262806" y="2033338"/>
            <a:ext cx="4048946" cy="2165684"/>
          </a:xfrm>
          <a:solidFill>
            <a:srgbClr val="FFD800">
              <a:alpha val="94902"/>
            </a:srgbClr>
          </a:solidFill>
        </p:spPr>
        <p:txBody>
          <a:bodyPr vert="horz" lIns="324000" r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51845895-8744-456E-8255-5CB488AFDFAB}"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1" name="Tekstvak 10"/>
          <p:cNvSpPr txBox="1"/>
          <p:nvPr userDrawn="1"/>
        </p:nvSpPr>
        <p:spPr>
          <a:xfrm>
            <a:off x="-1" y="-391210"/>
            <a:ext cx="4328625" cy="351830"/>
          </a:xfrm>
          <a:prstGeom prst="rect">
            <a:avLst/>
          </a:prstGeom>
          <a:noFill/>
        </p:spPr>
        <p:txBody>
          <a:bodyPr wrap="square" rtlCol="0" anchor="b">
            <a:noAutofit/>
          </a:bodyPr>
          <a:lstStyle/>
          <a:p>
            <a:r>
              <a:rPr lang="nl-NL" sz="999" b="0">
                <a:solidFill>
                  <a:schemeClr val="accent6"/>
                </a:solidFill>
                <a:latin typeface="+mj-lt"/>
              </a:rPr>
              <a:t>Afbeelding (XXL) + Tekstkader (Linksonder)</a:t>
            </a:r>
          </a:p>
        </p:txBody>
      </p:sp>
      <p:sp>
        <p:nvSpPr>
          <p:cNvPr id="14"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99" name="Tijdelijke aanduiding voor tekst 8"/>
          <p:cNvSpPr>
            <a:spLocks noGrp="1"/>
          </p:cNvSpPr>
          <p:nvPr>
            <p:ph type="body" sz="quarter" idx="14" hasCustomPrompt="1"/>
          </p:nvPr>
        </p:nvSpPr>
        <p:spPr>
          <a:xfrm>
            <a:off x="262807" y="4145021"/>
            <a:ext cx="8907680" cy="54000"/>
          </a:xfrm>
          <a:solidFill>
            <a:schemeClr val="bg2"/>
          </a:solidFill>
        </p:spPr>
        <p:txBody>
          <a:bodyPr anchor="ctr"/>
          <a:lstStyle>
            <a:lvl1pPr algn="ctr">
              <a:defRPr sz="525"/>
            </a:lvl1pPr>
          </a:lstStyle>
          <a:p>
            <a:pPr lvl="0"/>
            <a:r>
              <a:rPr lang="nl-NL" noProof="0"/>
              <a:t>Vormgeving (niet verwijderen!)</a:t>
            </a:r>
          </a:p>
        </p:txBody>
      </p:sp>
      <p:grpSp>
        <p:nvGrpSpPr>
          <p:cNvPr id="185" name="Groep 184">
            <a:extLst>
              <a:ext uri="{FF2B5EF4-FFF2-40B4-BE49-F238E27FC236}">
                <a16:creationId xmlns:a16="http://schemas.microsoft.com/office/drawing/2014/main" id="{F3846EB7-8C93-4DD1-89E2-84133F8712C5}"/>
              </a:ext>
            </a:extLst>
          </p:cNvPr>
          <p:cNvGrpSpPr/>
          <p:nvPr userDrawn="1"/>
        </p:nvGrpSpPr>
        <p:grpSpPr>
          <a:xfrm>
            <a:off x="-2229794" y="0"/>
            <a:ext cx="2105686" cy="4353948"/>
            <a:chOff x="-2973833" y="0"/>
            <a:chExt cx="2808312" cy="5805264"/>
          </a:xfrm>
        </p:grpSpPr>
        <p:sp>
          <p:nvSpPr>
            <p:cNvPr id="186" name="Rechthoek 185">
              <a:extLst>
                <a:ext uri="{FF2B5EF4-FFF2-40B4-BE49-F238E27FC236}">
                  <a16:creationId xmlns:a16="http://schemas.microsoft.com/office/drawing/2014/main" id="{BE3AC02F-FF4A-4552-A21C-511F34E467F5}"/>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7" name="Textfield placeholder">
              <a:extLst>
                <a:ext uri="{FF2B5EF4-FFF2-40B4-BE49-F238E27FC236}">
                  <a16:creationId xmlns:a16="http://schemas.microsoft.com/office/drawing/2014/main" id="{1E43FC24-D424-4731-8978-6BA16FA0C8FF}"/>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8" name="Ovaal 187">
              <a:extLst>
                <a:ext uri="{FF2B5EF4-FFF2-40B4-BE49-F238E27FC236}">
                  <a16:creationId xmlns:a16="http://schemas.microsoft.com/office/drawing/2014/main" id="{66A45E67-CDB0-4688-9492-F815693E2A39}"/>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9" name="Ovaal 188">
              <a:extLst>
                <a:ext uri="{FF2B5EF4-FFF2-40B4-BE49-F238E27FC236}">
                  <a16:creationId xmlns:a16="http://schemas.microsoft.com/office/drawing/2014/main" id="{F330F8B9-BA3C-491F-83E9-1A35AF45C760}"/>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0" name="Ovaal 189">
              <a:extLst>
                <a:ext uri="{FF2B5EF4-FFF2-40B4-BE49-F238E27FC236}">
                  <a16:creationId xmlns:a16="http://schemas.microsoft.com/office/drawing/2014/main" id="{2150A1E4-D55C-4C19-924B-5E9DCCDB2953}"/>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1" name="Ovaal 190">
              <a:extLst>
                <a:ext uri="{FF2B5EF4-FFF2-40B4-BE49-F238E27FC236}">
                  <a16:creationId xmlns:a16="http://schemas.microsoft.com/office/drawing/2014/main" id="{19E6A307-A8EB-4C2D-86ED-8E6AFFC1037F}"/>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92" name="Textfield placeholder">
              <a:extLst>
                <a:ext uri="{FF2B5EF4-FFF2-40B4-BE49-F238E27FC236}">
                  <a16:creationId xmlns:a16="http://schemas.microsoft.com/office/drawing/2014/main" id="{FD39EF07-752E-47FE-9B64-92563CBAB75F}"/>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93" name="Textfield placeholder">
              <a:extLst>
                <a:ext uri="{FF2B5EF4-FFF2-40B4-BE49-F238E27FC236}">
                  <a16:creationId xmlns:a16="http://schemas.microsoft.com/office/drawing/2014/main" id="{73007F75-14FF-4A60-8313-A9E3B93B1897}"/>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94" name="Textfield placeholder">
              <a:extLst>
                <a:ext uri="{FF2B5EF4-FFF2-40B4-BE49-F238E27FC236}">
                  <a16:creationId xmlns:a16="http://schemas.microsoft.com/office/drawing/2014/main" id="{974BF86A-0E45-4D08-8C35-2297E35FD55F}"/>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95" name="Rechte verbindingslijn 194">
              <a:extLst>
                <a:ext uri="{FF2B5EF4-FFF2-40B4-BE49-F238E27FC236}">
                  <a16:creationId xmlns:a16="http://schemas.microsoft.com/office/drawing/2014/main" id="{67790D6D-A46D-4CC7-93BC-AF31BE2D6C92}"/>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BC3F508B-8D1D-4B14-85F5-854AA1C831EB}"/>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97168E3A-BBB2-4320-BFEC-EC495045842D}"/>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8" name="Picture 3">
              <a:extLst>
                <a:ext uri="{FF2B5EF4-FFF2-40B4-BE49-F238E27FC236}">
                  <a16:creationId xmlns:a16="http://schemas.microsoft.com/office/drawing/2014/main" id="{5EDDB22C-FDD9-4444-89F4-49178F970603}"/>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9" name="Picture 4">
              <a:extLst>
                <a:ext uri="{FF2B5EF4-FFF2-40B4-BE49-F238E27FC236}">
                  <a16:creationId xmlns:a16="http://schemas.microsoft.com/office/drawing/2014/main" id="{D41C851C-5450-459A-A918-C4E94BCEADB2}"/>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0" name="Groep 199">
              <a:extLst>
                <a:ext uri="{FF2B5EF4-FFF2-40B4-BE49-F238E27FC236}">
                  <a16:creationId xmlns:a16="http://schemas.microsoft.com/office/drawing/2014/main" id="{4F99A8D7-2490-42D2-99F3-FC746BA47FCF}"/>
                </a:ext>
              </a:extLst>
            </p:cNvPr>
            <p:cNvGrpSpPr/>
            <p:nvPr userDrawn="1"/>
          </p:nvGrpSpPr>
          <p:grpSpPr>
            <a:xfrm>
              <a:off x="-2098870" y="523279"/>
              <a:ext cx="435437" cy="427699"/>
              <a:chOff x="-1085063" y="758027"/>
              <a:chExt cx="633800" cy="622540"/>
            </a:xfrm>
          </p:grpSpPr>
          <p:sp>
            <p:nvSpPr>
              <p:cNvPr id="241" name="Afgeronde rechthoek 133">
                <a:extLst>
                  <a:ext uri="{FF2B5EF4-FFF2-40B4-BE49-F238E27FC236}">
                    <a16:creationId xmlns:a16="http://schemas.microsoft.com/office/drawing/2014/main" id="{05D83377-0577-4032-AB2F-A16A1C494A17}"/>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42" name="Groep 241">
                <a:extLst>
                  <a:ext uri="{FF2B5EF4-FFF2-40B4-BE49-F238E27FC236}">
                    <a16:creationId xmlns:a16="http://schemas.microsoft.com/office/drawing/2014/main" id="{D8C4B7DC-E43C-4E13-8D72-3BC06CECA0A4}"/>
                  </a:ext>
                </a:extLst>
              </p:cNvPr>
              <p:cNvGrpSpPr/>
              <p:nvPr userDrawn="1"/>
            </p:nvGrpSpPr>
            <p:grpSpPr>
              <a:xfrm>
                <a:off x="-977746" y="864082"/>
                <a:ext cx="419166" cy="410430"/>
                <a:chOff x="6366933" y="309013"/>
                <a:chExt cx="1901295" cy="1861668"/>
              </a:xfrm>
              <a:solidFill>
                <a:schemeClr val="tx1"/>
              </a:solidFill>
            </p:grpSpPr>
            <p:sp>
              <p:nvSpPr>
                <p:cNvPr id="243" name="Rechthoek 242">
                  <a:extLst>
                    <a:ext uri="{FF2B5EF4-FFF2-40B4-BE49-F238E27FC236}">
                      <a16:creationId xmlns:a16="http://schemas.microsoft.com/office/drawing/2014/main" id="{5B726271-B82A-4448-A5C4-42BD2BAF654D}"/>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81EAB2CA-91BB-4DAE-BE05-E5AD5B8BF6FD}"/>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D7EE7575-7305-436F-BBDA-CDAD0FDD0FE4}"/>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FD073C45-9A3B-441D-B650-E86905594E0D}"/>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Rechthoek 246">
                  <a:extLst>
                    <a:ext uri="{FF2B5EF4-FFF2-40B4-BE49-F238E27FC236}">
                      <a16:creationId xmlns:a16="http://schemas.microsoft.com/office/drawing/2014/main" id="{52C74C8A-D444-4B1F-B460-776DDEC21C3B}"/>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8" name="Rechthoek 247">
                  <a:extLst>
                    <a:ext uri="{FF2B5EF4-FFF2-40B4-BE49-F238E27FC236}">
                      <a16:creationId xmlns:a16="http://schemas.microsoft.com/office/drawing/2014/main" id="{711B1AE9-19EC-4EF3-BA80-6850BA2D0FD1}"/>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9" name="Rechthoek 248">
                  <a:extLst>
                    <a:ext uri="{FF2B5EF4-FFF2-40B4-BE49-F238E27FC236}">
                      <a16:creationId xmlns:a16="http://schemas.microsoft.com/office/drawing/2014/main" id="{2B586813-4AEF-4888-8F75-90D4101CD73B}"/>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0" name="Rechthoek 249">
                  <a:extLst>
                    <a:ext uri="{FF2B5EF4-FFF2-40B4-BE49-F238E27FC236}">
                      <a16:creationId xmlns:a16="http://schemas.microsoft.com/office/drawing/2014/main" id="{62FD6E59-4B0E-4BFD-97C9-EB6ECCD3AAC0}"/>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1" name="Rechthoek 250">
                  <a:extLst>
                    <a:ext uri="{FF2B5EF4-FFF2-40B4-BE49-F238E27FC236}">
                      <a16:creationId xmlns:a16="http://schemas.microsoft.com/office/drawing/2014/main" id="{66B4A961-B832-4EF9-940D-C1919790AD7F}"/>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CEF5100F-7039-4317-B0D7-89C388E95BF8}"/>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Vrije vorm 145">
                  <a:extLst>
                    <a:ext uri="{FF2B5EF4-FFF2-40B4-BE49-F238E27FC236}">
                      <a16:creationId xmlns:a16="http://schemas.microsoft.com/office/drawing/2014/main" id="{394768C3-C7FE-42F2-9184-E19B32CFD9E2}"/>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1" name="Groep 200">
              <a:extLst>
                <a:ext uri="{FF2B5EF4-FFF2-40B4-BE49-F238E27FC236}">
                  <a16:creationId xmlns:a16="http://schemas.microsoft.com/office/drawing/2014/main" id="{B5AC2DE9-EE76-44D4-840D-F0D89E1D2AE0}"/>
                </a:ext>
              </a:extLst>
            </p:cNvPr>
            <p:cNvGrpSpPr/>
            <p:nvPr userDrawn="1"/>
          </p:nvGrpSpPr>
          <p:grpSpPr>
            <a:xfrm>
              <a:off x="-2095303" y="1071657"/>
              <a:ext cx="435437" cy="427699"/>
              <a:chOff x="-1845083" y="758027"/>
              <a:chExt cx="633800" cy="622540"/>
            </a:xfrm>
          </p:grpSpPr>
          <p:sp>
            <p:nvSpPr>
              <p:cNvPr id="228" name="Afgeronde rechthoek 120">
                <a:extLst>
                  <a:ext uri="{FF2B5EF4-FFF2-40B4-BE49-F238E27FC236}">
                    <a16:creationId xmlns:a16="http://schemas.microsoft.com/office/drawing/2014/main" id="{A95350A7-070F-4123-B8DE-1BB55294BB57}"/>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9" name="Groep 228">
                <a:extLst>
                  <a:ext uri="{FF2B5EF4-FFF2-40B4-BE49-F238E27FC236}">
                    <a16:creationId xmlns:a16="http://schemas.microsoft.com/office/drawing/2014/main" id="{6804DB8E-6BCA-4218-92BB-3723C0C170F6}"/>
                  </a:ext>
                </a:extLst>
              </p:cNvPr>
              <p:cNvGrpSpPr/>
              <p:nvPr userDrawn="1"/>
            </p:nvGrpSpPr>
            <p:grpSpPr>
              <a:xfrm>
                <a:off x="-1737766" y="864082"/>
                <a:ext cx="419166" cy="410430"/>
                <a:chOff x="3708400" y="309013"/>
                <a:chExt cx="1901295" cy="1861668"/>
              </a:xfrm>
              <a:solidFill>
                <a:schemeClr val="tx1"/>
              </a:solidFill>
            </p:grpSpPr>
            <p:sp>
              <p:nvSpPr>
                <p:cNvPr id="230" name="Rechthoek 229">
                  <a:extLst>
                    <a:ext uri="{FF2B5EF4-FFF2-40B4-BE49-F238E27FC236}">
                      <a16:creationId xmlns:a16="http://schemas.microsoft.com/office/drawing/2014/main" id="{C0750521-98E1-445C-8983-8BE9E190067F}"/>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4D0C7628-6DF0-40BC-87D5-30697E9352A5}"/>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DE487069-9B71-457E-AE60-6A19B00A02FD}"/>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C37ECB86-F6D8-4274-8CC4-E7DE80D4AE36}"/>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Rechthoek 233">
                  <a:extLst>
                    <a:ext uri="{FF2B5EF4-FFF2-40B4-BE49-F238E27FC236}">
                      <a16:creationId xmlns:a16="http://schemas.microsoft.com/office/drawing/2014/main" id="{9725CDB8-54D9-4C07-9157-624AEB42F872}"/>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5" name="Rechthoek 234">
                  <a:extLst>
                    <a:ext uri="{FF2B5EF4-FFF2-40B4-BE49-F238E27FC236}">
                      <a16:creationId xmlns:a16="http://schemas.microsoft.com/office/drawing/2014/main" id="{B539C874-5324-44B4-BB83-34108A57C734}"/>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EAEEA495-9BAA-451D-93A4-48E2D00C3C44}"/>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0BD56F08-DDD3-4BB6-9A3E-728C42CA462F}"/>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94E65A0C-EEBC-4355-A93D-6AE8138B9745}"/>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77ACA64F-5A54-4F4D-B92A-85FBC842BE81}"/>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Vrije vorm 132">
                  <a:extLst>
                    <a:ext uri="{FF2B5EF4-FFF2-40B4-BE49-F238E27FC236}">
                      <a16:creationId xmlns:a16="http://schemas.microsoft.com/office/drawing/2014/main" id="{118FA151-4C4D-42FA-8980-968C5F3CF869}"/>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02" name="Rechte verbindingslijn 201">
              <a:extLst>
                <a:ext uri="{FF2B5EF4-FFF2-40B4-BE49-F238E27FC236}">
                  <a16:creationId xmlns:a16="http://schemas.microsoft.com/office/drawing/2014/main" id="{3918DD72-AD84-4EA0-B31B-C09B87238927}"/>
                </a:ext>
              </a:extLst>
            </p:cNvPr>
            <p:cNvCxnSpPr>
              <a:stCxn id="204" idx="2"/>
              <a:endCxn id="228"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94201CA1-9494-4920-9EB3-479E9B56D7B9}"/>
                </a:ext>
              </a:extLst>
            </p:cNvPr>
            <p:cNvCxnSpPr>
              <a:stCxn id="205" idx="3"/>
              <a:endCxn id="241"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04" name="Ovaal 203">
              <a:extLst>
                <a:ext uri="{FF2B5EF4-FFF2-40B4-BE49-F238E27FC236}">
                  <a16:creationId xmlns:a16="http://schemas.microsoft.com/office/drawing/2014/main" id="{30C7CB20-30C2-436F-906B-5168575212F8}"/>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5" name="Ovaal 204">
              <a:extLst>
                <a:ext uri="{FF2B5EF4-FFF2-40B4-BE49-F238E27FC236}">
                  <a16:creationId xmlns:a16="http://schemas.microsoft.com/office/drawing/2014/main" id="{C029838A-F239-4D46-A041-AD358A70FADA}"/>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6" name="Textfield placeholder">
              <a:extLst>
                <a:ext uri="{FF2B5EF4-FFF2-40B4-BE49-F238E27FC236}">
                  <a16:creationId xmlns:a16="http://schemas.microsoft.com/office/drawing/2014/main" id="{C035BCB6-0EA6-4195-8E6F-BDE319047C29}"/>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7" name="Textfield placeholder">
              <a:extLst>
                <a:ext uri="{FF2B5EF4-FFF2-40B4-BE49-F238E27FC236}">
                  <a16:creationId xmlns:a16="http://schemas.microsoft.com/office/drawing/2014/main" id="{5D40D7F4-3294-4AA8-8FA1-4EDA0980459E}"/>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8" name="Ovaal 207">
              <a:extLst>
                <a:ext uri="{FF2B5EF4-FFF2-40B4-BE49-F238E27FC236}">
                  <a16:creationId xmlns:a16="http://schemas.microsoft.com/office/drawing/2014/main" id="{5BAAE56B-F3CC-4DD6-B765-BA8EEF4450DD}"/>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9" name="Ovaal 208">
              <a:extLst>
                <a:ext uri="{FF2B5EF4-FFF2-40B4-BE49-F238E27FC236}">
                  <a16:creationId xmlns:a16="http://schemas.microsoft.com/office/drawing/2014/main" id="{C83DBA4F-B5B7-45E6-8517-6DD111701C75}"/>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0" name="Ovaal 209">
              <a:extLst>
                <a:ext uri="{FF2B5EF4-FFF2-40B4-BE49-F238E27FC236}">
                  <a16:creationId xmlns:a16="http://schemas.microsoft.com/office/drawing/2014/main" id="{86688B82-BFAC-416A-B8A2-F9DE66E03DF3}"/>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1" name="Ovaal 210">
              <a:extLst>
                <a:ext uri="{FF2B5EF4-FFF2-40B4-BE49-F238E27FC236}">
                  <a16:creationId xmlns:a16="http://schemas.microsoft.com/office/drawing/2014/main" id="{804425D4-1F73-47A6-9529-F03EF43A7DD3}"/>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12" name="Ovaal 211">
              <a:extLst>
                <a:ext uri="{FF2B5EF4-FFF2-40B4-BE49-F238E27FC236}">
                  <a16:creationId xmlns:a16="http://schemas.microsoft.com/office/drawing/2014/main" id="{69CAC6D6-791C-475D-BAC3-5BFAB7860ABD}"/>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13" name="Textfield placeholder">
              <a:extLst>
                <a:ext uri="{FF2B5EF4-FFF2-40B4-BE49-F238E27FC236}">
                  <a16:creationId xmlns:a16="http://schemas.microsoft.com/office/drawing/2014/main" id="{25EF31D7-D8B7-4DCD-8078-91EAAFC8FB22}"/>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14" name="Textfield placeholder">
              <a:extLst>
                <a:ext uri="{FF2B5EF4-FFF2-40B4-BE49-F238E27FC236}">
                  <a16:creationId xmlns:a16="http://schemas.microsoft.com/office/drawing/2014/main" id="{0B546AB8-56E8-4B81-99E4-422C73BD2368}"/>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15" name="Textfield placeholder">
              <a:extLst>
                <a:ext uri="{FF2B5EF4-FFF2-40B4-BE49-F238E27FC236}">
                  <a16:creationId xmlns:a16="http://schemas.microsoft.com/office/drawing/2014/main" id="{65AE9941-BCF5-43B5-AC51-EFE24F67333F}"/>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6" name="Textfield placeholder">
              <a:extLst>
                <a:ext uri="{FF2B5EF4-FFF2-40B4-BE49-F238E27FC236}">
                  <a16:creationId xmlns:a16="http://schemas.microsoft.com/office/drawing/2014/main" id="{845381F0-11CA-4DEA-AD27-B1F701574FA7}"/>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7" name="Textfield placeholder">
              <a:extLst>
                <a:ext uri="{FF2B5EF4-FFF2-40B4-BE49-F238E27FC236}">
                  <a16:creationId xmlns:a16="http://schemas.microsoft.com/office/drawing/2014/main" id="{63D99000-B04B-440F-AFC9-2980E8F20205}"/>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8" name="Groep 217">
              <a:extLst>
                <a:ext uri="{FF2B5EF4-FFF2-40B4-BE49-F238E27FC236}">
                  <a16:creationId xmlns:a16="http://schemas.microsoft.com/office/drawing/2014/main" id="{667E6344-1BEB-4F90-B64E-AD098A691CA8}"/>
                </a:ext>
              </a:extLst>
            </p:cNvPr>
            <p:cNvGrpSpPr/>
            <p:nvPr userDrawn="1"/>
          </p:nvGrpSpPr>
          <p:grpSpPr>
            <a:xfrm>
              <a:off x="-950342" y="1837957"/>
              <a:ext cx="687412" cy="3758146"/>
              <a:chOff x="-740196" y="1837957"/>
              <a:chExt cx="1374825" cy="3758146"/>
            </a:xfrm>
          </p:grpSpPr>
          <p:sp>
            <p:nvSpPr>
              <p:cNvPr id="219" name="Textfield placeholder">
                <a:extLst>
                  <a:ext uri="{FF2B5EF4-FFF2-40B4-BE49-F238E27FC236}">
                    <a16:creationId xmlns:a16="http://schemas.microsoft.com/office/drawing/2014/main" id="{127523B8-27FF-41F4-A642-FDF021BD7624}"/>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0" name="Textfield placeholder">
                <a:extLst>
                  <a:ext uri="{FF2B5EF4-FFF2-40B4-BE49-F238E27FC236}">
                    <a16:creationId xmlns:a16="http://schemas.microsoft.com/office/drawing/2014/main" id="{46289516-808C-402F-8C78-6D583C8233AA}"/>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1" name="Textfield placeholder">
                <a:extLst>
                  <a:ext uri="{FF2B5EF4-FFF2-40B4-BE49-F238E27FC236}">
                    <a16:creationId xmlns:a16="http://schemas.microsoft.com/office/drawing/2014/main" id="{83B96774-094F-457B-B06F-0270F3B43111}"/>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2" name="Textfield placeholder">
                <a:extLst>
                  <a:ext uri="{FF2B5EF4-FFF2-40B4-BE49-F238E27FC236}">
                    <a16:creationId xmlns:a16="http://schemas.microsoft.com/office/drawing/2014/main" id="{E0CB3CEC-BC45-40A5-A8C4-6AF621CFE1DC}"/>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23" name="Textfield placeholder">
                <a:extLst>
                  <a:ext uri="{FF2B5EF4-FFF2-40B4-BE49-F238E27FC236}">
                    <a16:creationId xmlns:a16="http://schemas.microsoft.com/office/drawing/2014/main" id="{F947F187-49B1-4373-9BB6-9A7AEFCA4AAB}"/>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24" name="Textfield placeholder">
                <a:extLst>
                  <a:ext uri="{FF2B5EF4-FFF2-40B4-BE49-F238E27FC236}">
                    <a16:creationId xmlns:a16="http://schemas.microsoft.com/office/drawing/2014/main" id="{62D33AFB-6868-499B-BE91-EAA221DA4DD1}"/>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5" name="Textfield placeholder">
                <a:extLst>
                  <a:ext uri="{FF2B5EF4-FFF2-40B4-BE49-F238E27FC236}">
                    <a16:creationId xmlns:a16="http://schemas.microsoft.com/office/drawing/2014/main" id="{0031AF63-4271-44D6-A42C-D6DBAD2C451F}"/>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6" name="Textfield placeholder">
                <a:extLst>
                  <a:ext uri="{FF2B5EF4-FFF2-40B4-BE49-F238E27FC236}">
                    <a16:creationId xmlns:a16="http://schemas.microsoft.com/office/drawing/2014/main" id="{F5A8F322-CF52-4B9B-9646-C8C674DF5BBF}"/>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7" name="Textfield placeholder">
                <a:extLst>
                  <a:ext uri="{FF2B5EF4-FFF2-40B4-BE49-F238E27FC236}">
                    <a16:creationId xmlns:a16="http://schemas.microsoft.com/office/drawing/2014/main" id="{D6ABFF3E-039C-4F0B-9E5C-8DDEF764F59A}"/>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54" name="Groep 253">
            <a:extLst>
              <a:ext uri="{FF2B5EF4-FFF2-40B4-BE49-F238E27FC236}">
                <a16:creationId xmlns:a16="http://schemas.microsoft.com/office/drawing/2014/main" id="{EC3CFFA9-AE6D-44E9-847D-4466FEC81E3B}"/>
              </a:ext>
            </a:extLst>
          </p:cNvPr>
          <p:cNvGrpSpPr/>
          <p:nvPr userDrawn="1"/>
        </p:nvGrpSpPr>
        <p:grpSpPr>
          <a:xfrm>
            <a:off x="9270489" y="-19502"/>
            <a:ext cx="2298011" cy="3398198"/>
            <a:chOff x="15419739" y="-26002"/>
            <a:chExt cx="3064812" cy="4530930"/>
          </a:xfrm>
        </p:grpSpPr>
        <p:sp>
          <p:nvSpPr>
            <p:cNvPr id="255" name="Tekstvak 33">
              <a:extLst>
                <a:ext uri="{FF2B5EF4-FFF2-40B4-BE49-F238E27FC236}">
                  <a16:creationId xmlns:a16="http://schemas.microsoft.com/office/drawing/2014/main" id="{5B2EFA50-D0D4-48B4-BFDD-36D7214C624D}"/>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56" name="Tekstvak 33">
              <a:extLst>
                <a:ext uri="{FF2B5EF4-FFF2-40B4-BE49-F238E27FC236}">
                  <a16:creationId xmlns:a16="http://schemas.microsoft.com/office/drawing/2014/main" id="{E880FBF8-BE80-438F-A4EC-522BFC37FF6F}"/>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57" name="Ovaal 256">
              <a:extLst>
                <a:ext uri="{FF2B5EF4-FFF2-40B4-BE49-F238E27FC236}">
                  <a16:creationId xmlns:a16="http://schemas.microsoft.com/office/drawing/2014/main" id="{2A1E9BB1-1F94-485C-BBF7-2207325E9869}"/>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58" name="Ovaal 257">
              <a:extLst>
                <a:ext uri="{FF2B5EF4-FFF2-40B4-BE49-F238E27FC236}">
                  <a16:creationId xmlns:a16="http://schemas.microsoft.com/office/drawing/2014/main" id="{C41AF96B-6E82-4A32-B5B6-6A7AD808D52D}"/>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59" name="Picture 3">
              <a:extLst>
                <a:ext uri="{FF2B5EF4-FFF2-40B4-BE49-F238E27FC236}">
                  <a16:creationId xmlns:a16="http://schemas.microsoft.com/office/drawing/2014/main" id="{17FDB02F-5839-4762-BA8F-E574E68E0DD4}"/>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0" name="Picture 3">
              <a:extLst>
                <a:ext uri="{FF2B5EF4-FFF2-40B4-BE49-F238E27FC236}">
                  <a16:creationId xmlns:a16="http://schemas.microsoft.com/office/drawing/2014/main" id="{828F3706-7DCD-400B-8CC5-DB410EBF6051}"/>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1" name="Tekstvak 260">
              <a:extLst>
                <a:ext uri="{FF2B5EF4-FFF2-40B4-BE49-F238E27FC236}">
                  <a16:creationId xmlns:a16="http://schemas.microsoft.com/office/drawing/2014/main" id="{4FD8992C-6838-4574-88E2-8403298F5D0D}"/>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2" name="Rechthoek 261">
              <a:extLst>
                <a:ext uri="{FF2B5EF4-FFF2-40B4-BE49-F238E27FC236}">
                  <a16:creationId xmlns:a16="http://schemas.microsoft.com/office/drawing/2014/main" id="{43683E9E-39BA-40BA-A3DF-54CE19C8AF82}"/>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3" name="Groep 262">
              <a:extLst>
                <a:ext uri="{FF2B5EF4-FFF2-40B4-BE49-F238E27FC236}">
                  <a16:creationId xmlns:a16="http://schemas.microsoft.com/office/drawing/2014/main" id="{4D0AC76D-AB57-4B5A-A363-43CBF9FE6266}"/>
                </a:ext>
              </a:extLst>
            </p:cNvPr>
            <p:cNvGrpSpPr/>
            <p:nvPr userDrawn="1"/>
          </p:nvGrpSpPr>
          <p:grpSpPr>
            <a:xfrm>
              <a:off x="15563079" y="358984"/>
              <a:ext cx="2489424" cy="4145944"/>
              <a:chOff x="15563079" y="358984"/>
              <a:chExt cx="2315772" cy="4145944"/>
            </a:xfrm>
          </p:grpSpPr>
          <p:cxnSp>
            <p:nvCxnSpPr>
              <p:cNvPr id="265" name="Rechte verbindingslijn 264">
                <a:extLst>
                  <a:ext uri="{FF2B5EF4-FFF2-40B4-BE49-F238E27FC236}">
                    <a16:creationId xmlns:a16="http://schemas.microsoft.com/office/drawing/2014/main" id="{D097FBF5-8590-4F2E-99E7-59D595B4AD67}"/>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88B80B47-A3F9-4402-849C-9055050F6BE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FE372CF1-5B0B-490B-BB26-FA4A79262ADE}"/>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64" name="Afbeelding 263">
              <a:extLst>
                <a:ext uri="{FF2B5EF4-FFF2-40B4-BE49-F238E27FC236}">
                  <a16:creationId xmlns:a16="http://schemas.microsoft.com/office/drawing/2014/main" id="{0959F746-263C-4EDF-9869-F1EBD36FC83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69124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XXL) + Tekstkader (Rechtsonder)">
    <p:spTree>
      <p:nvGrpSpPr>
        <p:cNvPr id="1" name=""/>
        <p:cNvGrpSpPr/>
        <p:nvPr/>
      </p:nvGrpSpPr>
      <p:grpSpPr>
        <a:xfrm>
          <a:off x="0" y="0"/>
          <a:ext cx="0" cy="0"/>
          <a:chOff x="0" y="0"/>
          <a:chExt cx="0" cy="0"/>
        </a:xfrm>
      </p:grpSpPr>
      <p:sp>
        <p:nvSpPr>
          <p:cNvPr id="101" name="GRIJS"/>
          <p:cNvSpPr/>
          <p:nvPr userDrawn="1"/>
        </p:nvSpPr>
        <p:spPr>
          <a:xfrm>
            <a:off x="1" y="1"/>
            <a:ext cx="9144000" cy="4487303"/>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2" name="Tijdelijke aanduiding voor afbeelding 2"/>
          <p:cNvSpPr>
            <a:spLocks noGrp="1"/>
          </p:cNvSpPr>
          <p:nvPr>
            <p:ph type="pic" idx="13"/>
          </p:nvPr>
        </p:nvSpPr>
        <p:spPr>
          <a:xfrm>
            <a:off x="1" y="1"/>
            <a:ext cx="9144000" cy="4487303"/>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 name="Tijdelijke aanduiding voor datum 3"/>
          <p:cNvSpPr>
            <a:spLocks noGrp="1"/>
          </p:cNvSpPr>
          <p:nvPr>
            <p:ph type="dt" sz="half" idx="10"/>
          </p:nvPr>
        </p:nvSpPr>
        <p:spPr/>
        <p:txBody>
          <a:bodyPr/>
          <a:lstStyle/>
          <a:p>
            <a:fld id="{4C14AAF4-2537-4257-A471-7D976F251E2B}"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1" name="Tekstvak 10"/>
          <p:cNvSpPr txBox="1"/>
          <p:nvPr userDrawn="1"/>
        </p:nvSpPr>
        <p:spPr>
          <a:xfrm>
            <a:off x="0" y="-391210"/>
            <a:ext cx="4123962" cy="351830"/>
          </a:xfrm>
          <a:prstGeom prst="rect">
            <a:avLst/>
          </a:prstGeom>
          <a:noFill/>
        </p:spPr>
        <p:txBody>
          <a:bodyPr wrap="square" rtlCol="0" anchor="b">
            <a:noAutofit/>
          </a:bodyPr>
          <a:lstStyle/>
          <a:p>
            <a:r>
              <a:rPr lang="nl-NL" sz="999" b="0">
                <a:solidFill>
                  <a:schemeClr val="accent6"/>
                </a:solidFill>
                <a:latin typeface="+mj-lt"/>
              </a:rPr>
              <a:t>Afbeelding (XXL) + Tekstkader (Rechtsonder)</a:t>
            </a:r>
          </a:p>
        </p:txBody>
      </p:sp>
      <p:sp>
        <p:nvSpPr>
          <p:cNvPr id="14"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99" name="Tijdelijke aanduiding voor verticale tekst 2"/>
          <p:cNvSpPr>
            <a:spLocks noGrp="1"/>
          </p:cNvSpPr>
          <p:nvPr>
            <p:ph type="body" orient="vert" idx="1"/>
          </p:nvPr>
        </p:nvSpPr>
        <p:spPr>
          <a:xfrm>
            <a:off x="4840076" y="2033338"/>
            <a:ext cx="4048946" cy="2165684"/>
          </a:xfrm>
          <a:solidFill>
            <a:srgbClr val="FFD800">
              <a:alpha val="94902"/>
            </a:srgbClr>
          </a:solidFill>
        </p:spPr>
        <p:txBody>
          <a:bodyPr vert="horz" lIns="324000" r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0" name="Tijdelijke aanduiding voor tekst 8"/>
          <p:cNvSpPr>
            <a:spLocks noGrp="1"/>
          </p:cNvSpPr>
          <p:nvPr>
            <p:ph type="body" sz="quarter" idx="14" hasCustomPrompt="1"/>
          </p:nvPr>
        </p:nvSpPr>
        <p:spPr>
          <a:xfrm>
            <a:off x="-18659" y="4145021"/>
            <a:ext cx="8907680" cy="54000"/>
          </a:xfrm>
          <a:solidFill>
            <a:schemeClr val="bg2"/>
          </a:solidFill>
        </p:spPr>
        <p:txBody>
          <a:bodyPr anchor="ctr"/>
          <a:lstStyle>
            <a:lvl1pPr algn="ctr">
              <a:defRPr sz="525"/>
            </a:lvl1pPr>
          </a:lstStyle>
          <a:p>
            <a:pPr lvl="0"/>
            <a:r>
              <a:rPr lang="nl-NL" noProof="0"/>
              <a:t>Vormgeving (niet verwijderen!)</a:t>
            </a:r>
          </a:p>
        </p:txBody>
      </p:sp>
      <p:grpSp>
        <p:nvGrpSpPr>
          <p:cNvPr id="186" name="Groep 185">
            <a:extLst>
              <a:ext uri="{FF2B5EF4-FFF2-40B4-BE49-F238E27FC236}">
                <a16:creationId xmlns:a16="http://schemas.microsoft.com/office/drawing/2014/main" id="{A6D03BD0-BF93-492B-81B8-3E3F11D5B1E0}"/>
              </a:ext>
            </a:extLst>
          </p:cNvPr>
          <p:cNvGrpSpPr/>
          <p:nvPr userDrawn="1"/>
        </p:nvGrpSpPr>
        <p:grpSpPr>
          <a:xfrm>
            <a:off x="-2229794" y="0"/>
            <a:ext cx="2105686" cy="4353948"/>
            <a:chOff x="-2973833" y="0"/>
            <a:chExt cx="2808312" cy="5805264"/>
          </a:xfrm>
        </p:grpSpPr>
        <p:sp>
          <p:nvSpPr>
            <p:cNvPr id="187" name="Rechthoek 186">
              <a:extLst>
                <a:ext uri="{FF2B5EF4-FFF2-40B4-BE49-F238E27FC236}">
                  <a16:creationId xmlns:a16="http://schemas.microsoft.com/office/drawing/2014/main" id="{818D9A8B-4CD4-4924-9757-E6712B8297D6}"/>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8" name="Textfield placeholder">
              <a:extLst>
                <a:ext uri="{FF2B5EF4-FFF2-40B4-BE49-F238E27FC236}">
                  <a16:creationId xmlns:a16="http://schemas.microsoft.com/office/drawing/2014/main" id="{16E5B524-DB9F-40AA-95BE-45B18609A87E}"/>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9" name="Ovaal 188">
              <a:extLst>
                <a:ext uri="{FF2B5EF4-FFF2-40B4-BE49-F238E27FC236}">
                  <a16:creationId xmlns:a16="http://schemas.microsoft.com/office/drawing/2014/main" id="{DDCA4FCA-DAC5-45E0-8B3F-DE2AC948B4C0}"/>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90" name="Ovaal 189">
              <a:extLst>
                <a:ext uri="{FF2B5EF4-FFF2-40B4-BE49-F238E27FC236}">
                  <a16:creationId xmlns:a16="http://schemas.microsoft.com/office/drawing/2014/main" id="{6F88A384-8C3F-40D7-8F23-CC4456E1E3FA}"/>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1" name="Ovaal 190">
              <a:extLst>
                <a:ext uri="{FF2B5EF4-FFF2-40B4-BE49-F238E27FC236}">
                  <a16:creationId xmlns:a16="http://schemas.microsoft.com/office/drawing/2014/main" id="{3F0AABE5-2C16-4409-A6FB-4DD763756DD8}"/>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2" name="Ovaal 191">
              <a:extLst>
                <a:ext uri="{FF2B5EF4-FFF2-40B4-BE49-F238E27FC236}">
                  <a16:creationId xmlns:a16="http://schemas.microsoft.com/office/drawing/2014/main" id="{66C61B56-9581-4854-8AD5-213BDCBBBE50}"/>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93" name="Textfield placeholder">
              <a:extLst>
                <a:ext uri="{FF2B5EF4-FFF2-40B4-BE49-F238E27FC236}">
                  <a16:creationId xmlns:a16="http://schemas.microsoft.com/office/drawing/2014/main" id="{089F613D-10C1-4A8B-8218-6CD345103CC6}"/>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94" name="Textfield placeholder">
              <a:extLst>
                <a:ext uri="{FF2B5EF4-FFF2-40B4-BE49-F238E27FC236}">
                  <a16:creationId xmlns:a16="http://schemas.microsoft.com/office/drawing/2014/main" id="{249D8E6A-9527-44B1-9AF9-048DC0FBE262}"/>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95" name="Textfield placeholder">
              <a:extLst>
                <a:ext uri="{FF2B5EF4-FFF2-40B4-BE49-F238E27FC236}">
                  <a16:creationId xmlns:a16="http://schemas.microsoft.com/office/drawing/2014/main" id="{30DF174B-D043-4F73-ABFA-7565E8AE0C30}"/>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96" name="Rechte verbindingslijn 195">
              <a:extLst>
                <a:ext uri="{FF2B5EF4-FFF2-40B4-BE49-F238E27FC236}">
                  <a16:creationId xmlns:a16="http://schemas.microsoft.com/office/drawing/2014/main" id="{691C30FE-5C73-4821-97AB-76525474167D}"/>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6985CA2A-0281-4767-A459-D24153D2EB81}"/>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8" name="Rechte verbindingslijn 197">
              <a:extLst>
                <a:ext uri="{FF2B5EF4-FFF2-40B4-BE49-F238E27FC236}">
                  <a16:creationId xmlns:a16="http://schemas.microsoft.com/office/drawing/2014/main" id="{72B7428A-19F3-4631-9A3D-55A7EC122845}"/>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9" name="Picture 3">
              <a:extLst>
                <a:ext uri="{FF2B5EF4-FFF2-40B4-BE49-F238E27FC236}">
                  <a16:creationId xmlns:a16="http://schemas.microsoft.com/office/drawing/2014/main" id="{8677D104-0594-4768-B24E-E467EDCF149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4">
              <a:extLst>
                <a:ext uri="{FF2B5EF4-FFF2-40B4-BE49-F238E27FC236}">
                  <a16:creationId xmlns:a16="http://schemas.microsoft.com/office/drawing/2014/main" id="{D6A10952-6818-46AB-983F-B5114E4D9F79}"/>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1" name="Groep 200">
              <a:extLst>
                <a:ext uri="{FF2B5EF4-FFF2-40B4-BE49-F238E27FC236}">
                  <a16:creationId xmlns:a16="http://schemas.microsoft.com/office/drawing/2014/main" id="{2C9111B2-59C0-4707-8037-36D6B99A95EF}"/>
                </a:ext>
              </a:extLst>
            </p:cNvPr>
            <p:cNvGrpSpPr/>
            <p:nvPr userDrawn="1"/>
          </p:nvGrpSpPr>
          <p:grpSpPr>
            <a:xfrm>
              <a:off x="-2098870" y="523279"/>
              <a:ext cx="435437" cy="427699"/>
              <a:chOff x="-1085063" y="758027"/>
              <a:chExt cx="633800" cy="622540"/>
            </a:xfrm>
          </p:grpSpPr>
          <p:sp>
            <p:nvSpPr>
              <p:cNvPr id="242" name="Afgeronde rechthoek 133">
                <a:extLst>
                  <a:ext uri="{FF2B5EF4-FFF2-40B4-BE49-F238E27FC236}">
                    <a16:creationId xmlns:a16="http://schemas.microsoft.com/office/drawing/2014/main" id="{99B6807E-DED1-4B58-82C4-074050297022}"/>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43" name="Groep 242">
                <a:extLst>
                  <a:ext uri="{FF2B5EF4-FFF2-40B4-BE49-F238E27FC236}">
                    <a16:creationId xmlns:a16="http://schemas.microsoft.com/office/drawing/2014/main" id="{25E5AEA8-1A30-4398-B774-885ECF260C05}"/>
                  </a:ext>
                </a:extLst>
              </p:cNvPr>
              <p:cNvGrpSpPr/>
              <p:nvPr userDrawn="1"/>
            </p:nvGrpSpPr>
            <p:grpSpPr>
              <a:xfrm>
                <a:off x="-977746" y="864082"/>
                <a:ext cx="419166" cy="410430"/>
                <a:chOff x="6366933" y="309013"/>
                <a:chExt cx="1901295" cy="1861668"/>
              </a:xfrm>
              <a:solidFill>
                <a:schemeClr val="tx1"/>
              </a:solidFill>
            </p:grpSpPr>
            <p:sp>
              <p:nvSpPr>
                <p:cNvPr id="244" name="Rechthoek 243">
                  <a:extLst>
                    <a:ext uri="{FF2B5EF4-FFF2-40B4-BE49-F238E27FC236}">
                      <a16:creationId xmlns:a16="http://schemas.microsoft.com/office/drawing/2014/main" id="{EF6C15AB-BC39-4DB8-8902-3A4095BCC813}"/>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7ED4EC79-2B4E-49CD-A3D4-3DC37503C9D2}"/>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1A78D817-DC86-4E1D-B6A7-D4C1DBF8B696}"/>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Rechthoek 246">
                  <a:extLst>
                    <a:ext uri="{FF2B5EF4-FFF2-40B4-BE49-F238E27FC236}">
                      <a16:creationId xmlns:a16="http://schemas.microsoft.com/office/drawing/2014/main" id="{01ADEE6B-B886-41E4-BD6F-B6A7BCB184FC}"/>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8" name="Rechthoek 247">
                  <a:extLst>
                    <a:ext uri="{FF2B5EF4-FFF2-40B4-BE49-F238E27FC236}">
                      <a16:creationId xmlns:a16="http://schemas.microsoft.com/office/drawing/2014/main" id="{D8259161-2DC5-4361-8CB5-514B55858C39}"/>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9" name="Rechthoek 248">
                  <a:extLst>
                    <a:ext uri="{FF2B5EF4-FFF2-40B4-BE49-F238E27FC236}">
                      <a16:creationId xmlns:a16="http://schemas.microsoft.com/office/drawing/2014/main" id="{A686E7C9-0F9C-4AB2-98D8-146E8B7505DB}"/>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0" name="Rechthoek 249">
                  <a:extLst>
                    <a:ext uri="{FF2B5EF4-FFF2-40B4-BE49-F238E27FC236}">
                      <a16:creationId xmlns:a16="http://schemas.microsoft.com/office/drawing/2014/main" id="{D668261A-0B4E-4DBC-8144-8095FE1D6501}"/>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1" name="Rechthoek 250">
                  <a:extLst>
                    <a:ext uri="{FF2B5EF4-FFF2-40B4-BE49-F238E27FC236}">
                      <a16:creationId xmlns:a16="http://schemas.microsoft.com/office/drawing/2014/main" id="{B23C9AAE-3DA5-404D-98C5-15ADB62BD793}"/>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B415C3AB-3C5E-4871-8E1A-6ED950290497}"/>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Rechthoek 252">
                  <a:extLst>
                    <a:ext uri="{FF2B5EF4-FFF2-40B4-BE49-F238E27FC236}">
                      <a16:creationId xmlns:a16="http://schemas.microsoft.com/office/drawing/2014/main" id="{8C8DB9C1-1DEB-43AD-A5E2-8B267624E2C7}"/>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4" name="Vrije vorm 145">
                  <a:extLst>
                    <a:ext uri="{FF2B5EF4-FFF2-40B4-BE49-F238E27FC236}">
                      <a16:creationId xmlns:a16="http://schemas.microsoft.com/office/drawing/2014/main" id="{530DD4E6-15FD-4F28-AB8D-CC688C44325A}"/>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2" name="Groep 201">
              <a:extLst>
                <a:ext uri="{FF2B5EF4-FFF2-40B4-BE49-F238E27FC236}">
                  <a16:creationId xmlns:a16="http://schemas.microsoft.com/office/drawing/2014/main" id="{C36460F5-53C2-4F63-8643-A36612099B87}"/>
                </a:ext>
              </a:extLst>
            </p:cNvPr>
            <p:cNvGrpSpPr/>
            <p:nvPr userDrawn="1"/>
          </p:nvGrpSpPr>
          <p:grpSpPr>
            <a:xfrm>
              <a:off x="-2095303" y="1071657"/>
              <a:ext cx="435437" cy="427699"/>
              <a:chOff x="-1845083" y="758027"/>
              <a:chExt cx="633800" cy="622540"/>
            </a:xfrm>
          </p:grpSpPr>
          <p:sp>
            <p:nvSpPr>
              <p:cNvPr id="229" name="Afgeronde rechthoek 120">
                <a:extLst>
                  <a:ext uri="{FF2B5EF4-FFF2-40B4-BE49-F238E27FC236}">
                    <a16:creationId xmlns:a16="http://schemas.microsoft.com/office/drawing/2014/main" id="{9EFA6E72-C19B-4156-8DDA-6075CEB7DB2B}"/>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30" name="Groep 229">
                <a:extLst>
                  <a:ext uri="{FF2B5EF4-FFF2-40B4-BE49-F238E27FC236}">
                    <a16:creationId xmlns:a16="http://schemas.microsoft.com/office/drawing/2014/main" id="{79BFDE3C-87CB-4E35-BEE8-BA05D91F4DA2}"/>
                  </a:ext>
                </a:extLst>
              </p:cNvPr>
              <p:cNvGrpSpPr/>
              <p:nvPr userDrawn="1"/>
            </p:nvGrpSpPr>
            <p:grpSpPr>
              <a:xfrm>
                <a:off x="-1737766" y="864082"/>
                <a:ext cx="419166" cy="410430"/>
                <a:chOff x="3708400" y="309013"/>
                <a:chExt cx="1901295" cy="1861668"/>
              </a:xfrm>
              <a:solidFill>
                <a:schemeClr val="tx1"/>
              </a:solidFill>
            </p:grpSpPr>
            <p:sp>
              <p:nvSpPr>
                <p:cNvPr id="231" name="Rechthoek 230">
                  <a:extLst>
                    <a:ext uri="{FF2B5EF4-FFF2-40B4-BE49-F238E27FC236}">
                      <a16:creationId xmlns:a16="http://schemas.microsoft.com/office/drawing/2014/main" id="{08D9AB2D-4758-4298-AA15-E338E8163AB2}"/>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631F8DA1-3B20-476C-B756-735F9BCD3EC7}"/>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57385E5B-3AEF-44C3-BF26-5809E70F25DC}"/>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Rechthoek 233">
                  <a:extLst>
                    <a:ext uri="{FF2B5EF4-FFF2-40B4-BE49-F238E27FC236}">
                      <a16:creationId xmlns:a16="http://schemas.microsoft.com/office/drawing/2014/main" id="{ED3391AC-D626-4A3E-BD89-5A05B2328D5D}"/>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5" name="Rechthoek 234">
                  <a:extLst>
                    <a:ext uri="{FF2B5EF4-FFF2-40B4-BE49-F238E27FC236}">
                      <a16:creationId xmlns:a16="http://schemas.microsoft.com/office/drawing/2014/main" id="{22F25FB6-897C-4C61-9435-063E341F64CC}"/>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A4489C61-CA5F-4294-B652-12B286A520E1}"/>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C2229101-2F02-407A-870D-1AD5F1571F9F}"/>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1A64C1B6-E450-456C-AEC9-DACF1E82A4E9}"/>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31CAEB4F-9524-43DA-BEBA-4B65E4790DF7}"/>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5C298174-2D20-4932-A3B8-3E706784483D}"/>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Vrije vorm 132">
                  <a:extLst>
                    <a:ext uri="{FF2B5EF4-FFF2-40B4-BE49-F238E27FC236}">
                      <a16:creationId xmlns:a16="http://schemas.microsoft.com/office/drawing/2014/main" id="{B1904785-E41D-4944-95F8-1193BE28874E}"/>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03" name="Rechte verbindingslijn 202">
              <a:extLst>
                <a:ext uri="{FF2B5EF4-FFF2-40B4-BE49-F238E27FC236}">
                  <a16:creationId xmlns:a16="http://schemas.microsoft.com/office/drawing/2014/main" id="{46A54E55-8D8F-45FE-882F-775A29830A49}"/>
                </a:ext>
              </a:extLst>
            </p:cNvPr>
            <p:cNvCxnSpPr>
              <a:stCxn id="205" idx="2"/>
              <a:endCxn id="22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4" name="Rechte verbindingslijn 203">
              <a:extLst>
                <a:ext uri="{FF2B5EF4-FFF2-40B4-BE49-F238E27FC236}">
                  <a16:creationId xmlns:a16="http://schemas.microsoft.com/office/drawing/2014/main" id="{DEB8566A-2410-456A-B5D5-B2AA15CA35A5}"/>
                </a:ext>
              </a:extLst>
            </p:cNvPr>
            <p:cNvCxnSpPr>
              <a:stCxn id="206" idx="3"/>
              <a:endCxn id="24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05" name="Ovaal 204">
              <a:extLst>
                <a:ext uri="{FF2B5EF4-FFF2-40B4-BE49-F238E27FC236}">
                  <a16:creationId xmlns:a16="http://schemas.microsoft.com/office/drawing/2014/main" id="{E92FE5BA-AB82-49D9-8CFA-24A403771B10}"/>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6" name="Ovaal 205">
              <a:extLst>
                <a:ext uri="{FF2B5EF4-FFF2-40B4-BE49-F238E27FC236}">
                  <a16:creationId xmlns:a16="http://schemas.microsoft.com/office/drawing/2014/main" id="{2700124A-1608-4EB1-9642-02ABF67511C8}"/>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7" name="Textfield placeholder">
              <a:extLst>
                <a:ext uri="{FF2B5EF4-FFF2-40B4-BE49-F238E27FC236}">
                  <a16:creationId xmlns:a16="http://schemas.microsoft.com/office/drawing/2014/main" id="{640ED574-4504-4F30-9E52-6EA86940FE28}"/>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8" name="Textfield placeholder">
              <a:extLst>
                <a:ext uri="{FF2B5EF4-FFF2-40B4-BE49-F238E27FC236}">
                  <a16:creationId xmlns:a16="http://schemas.microsoft.com/office/drawing/2014/main" id="{42A633A2-8DA2-4308-83AA-0B4F5ED1FA73}"/>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9" name="Ovaal 208">
              <a:extLst>
                <a:ext uri="{FF2B5EF4-FFF2-40B4-BE49-F238E27FC236}">
                  <a16:creationId xmlns:a16="http://schemas.microsoft.com/office/drawing/2014/main" id="{72686863-C5F8-4892-909F-9D887F0DDCFB}"/>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10" name="Ovaal 209">
              <a:extLst>
                <a:ext uri="{FF2B5EF4-FFF2-40B4-BE49-F238E27FC236}">
                  <a16:creationId xmlns:a16="http://schemas.microsoft.com/office/drawing/2014/main" id="{D394D1B6-24B8-4CF3-BBB8-E7C0834FDFA3}"/>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1" name="Ovaal 210">
              <a:extLst>
                <a:ext uri="{FF2B5EF4-FFF2-40B4-BE49-F238E27FC236}">
                  <a16:creationId xmlns:a16="http://schemas.microsoft.com/office/drawing/2014/main" id="{90F7E4BB-E4C0-4BA6-9AFF-D643348C4F8C}"/>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2" name="Ovaal 211">
              <a:extLst>
                <a:ext uri="{FF2B5EF4-FFF2-40B4-BE49-F238E27FC236}">
                  <a16:creationId xmlns:a16="http://schemas.microsoft.com/office/drawing/2014/main" id="{09332F61-855E-4526-BFD4-EDDB774566E6}"/>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13" name="Ovaal 212">
              <a:extLst>
                <a:ext uri="{FF2B5EF4-FFF2-40B4-BE49-F238E27FC236}">
                  <a16:creationId xmlns:a16="http://schemas.microsoft.com/office/drawing/2014/main" id="{7D75EEE5-B2D1-4D6F-A2BA-0B13DF9764AC}"/>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14" name="Textfield placeholder">
              <a:extLst>
                <a:ext uri="{FF2B5EF4-FFF2-40B4-BE49-F238E27FC236}">
                  <a16:creationId xmlns:a16="http://schemas.microsoft.com/office/drawing/2014/main" id="{C6CFD388-5B84-4D2E-8FB3-8F3E3D56C0E8}"/>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15" name="Textfield placeholder">
              <a:extLst>
                <a:ext uri="{FF2B5EF4-FFF2-40B4-BE49-F238E27FC236}">
                  <a16:creationId xmlns:a16="http://schemas.microsoft.com/office/drawing/2014/main" id="{0291BAFB-20F9-4173-A9D1-AF5BF220C0C4}"/>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16" name="Textfield placeholder">
              <a:extLst>
                <a:ext uri="{FF2B5EF4-FFF2-40B4-BE49-F238E27FC236}">
                  <a16:creationId xmlns:a16="http://schemas.microsoft.com/office/drawing/2014/main" id="{23F6B083-DB8B-4047-A96D-703B95B20804}"/>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7" name="Textfield placeholder">
              <a:extLst>
                <a:ext uri="{FF2B5EF4-FFF2-40B4-BE49-F238E27FC236}">
                  <a16:creationId xmlns:a16="http://schemas.microsoft.com/office/drawing/2014/main" id="{5BFDB090-6A78-4937-B009-7D40F3C80FF9}"/>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8" name="Textfield placeholder">
              <a:extLst>
                <a:ext uri="{FF2B5EF4-FFF2-40B4-BE49-F238E27FC236}">
                  <a16:creationId xmlns:a16="http://schemas.microsoft.com/office/drawing/2014/main" id="{3CF8C4AE-DAF8-4FEE-8D78-1DC24E6E0D69}"/>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9" name="Groep 218">
              <a:extLst>
                <a:ext uri="{FF2B5EF4-FFF2-40B4-BE49-F238E27FC236}">
                  <a16:creationId xmlns:a16="http://schemas.microsoft.com/office/drawing/2014/main" id="{4A39EF40-98DF-42A1-8712-A64FAEE59046}"/>
                </a:ext>
              </a:extLst>
            </p:cNvPr>
            <p:cNvGrpSpPr/>
            <p:nvPr userDrawn="1"/>
          </p:nvGrpSpPr>
          <p:grpSpPr>
            <a:xfrm>
              <a:off x="-950342" y="1837957"/>
              <a:ext cx="687412" cy="3758146"/>
              <a:chOff x="-740196" y="1837957"/>
              <a:chExt cx="1374825" cy="3758146"/>
            </a:xfrm>
          </p:grpSpPr>
          <p:sp>
            <p:nvSpPr>
              <p:cNvPr id="220" name="Textfield placeholder">
                <a:extLst>
                  <a:ext uri="{FF2B5EF4-FFF2-40B4-BE49-F238E27FC236}">
                    <a16:creationId xmlns:a16="http://schemas.microsoft.com/office/drawing/2014/main" id="{0E562110-C561-4944-BF28-38B9D766E24A}"/>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1" name="Textfield placeholder">
                <a:extLst>
                  <a:ext uri="{FF2B5EF4-FFF2-40B4-BE49-F238E27FC236}">
                    <a16:creationId xmlns:a16="http://schemas.microsoft.com/office/drawing/2014/main" id="{CC3BD390-1D54-4C5E-B7FF-EACFDC9A15F3}"/>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2" name="Textfield placeholder">
                <a:extLst>
                  <a:ext uri="{FF2B5EF4-FFF2-40B4-BE49-F238E27FC236}">
                    <a16:creationId xmlns:a16="http://schemas.microsoft.com/office/drawing/2014/main" id="{8EE31930-82A5-45DE-AAE5-927C35CC07D1}"/>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3" name="Textfield placeholder">
                <a:extLst>
                  <a:ext uri="{FF2B5EF4-FFF2-40B4-BE49-F238E27FC236}">
                    <a16:creationId xmlns:a16="http://schemas.microsoft.com/office/drawing/2014/main" id="{85C8A466-6870-4B4C-A90D-E8CA097742AE}"/>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24" name="Textfield placeholder">
                <a:extLst>
                  <a:ext uri="{FF2B5EF4-FFF2-40B4-BE49-F238E27FC236}">
                    <a16:creationId xmlns:a16="http://schemas.microsoft.com/office/drawing/2014/main" id="{914E0F03-ECE5-41BA-B27A-30459F830355}"/>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25" name="Textfield placeholder">
                <a:extLst>
                  <a:ext uri="{FF2B5EF4-FFF2-40B4-BE49-F238E27FC236}">
                    <a16:creationId xmlns:a16="http://schemas.microsoft.com/office/drawing/2014/main" id="{36443231-C2A4-4370-A545-83C07C686BB3}"/>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6" name="Textfield placeholder">
                <a:extLst>
                  <a:ext uri="{FF2B5EF4-FFF2-40B4-BE49-F238E27FC236}">
                    <a16:creationId xmlns:a16="http://schemas.microsoft.com/office/drawing/2014/main" id="{19AC0B19-F71F-4045-8C6C-C2D1D9F2E916}"/>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7" name="Textfield placeholder">
                <a:extLst>
                  <a:ext uri="{FF2B5EF4-FFF2-40B4-BE49-F238E27FC236}">
                    <a16:creationId xmlns:a16="http://schemas.microsoft.com/office/drawing/2014/main" id="{BF261581-36B8-419D-9E8D-8654BD6A4E19}"/>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8" name="Textfield placeholder">
                <a:extLst>
                  <a:ext uri="{FF2B5EF4-FFF2-40B4-BE49-F238E27FC236}">
                    <a16:creationId xmlns:a16="http://schemas.microsoft.com/office/drawing/2014/main" id="{FA05E0B6-A2DB-4370-84E8-7715A8BCFF76}"/>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55" name="Groep 254">
            <a:extLst>
              <a:ext uri="{FF2B5EF4-FFF2-40B4-BE49-F238E27FC236}">
                <a16:creationId xmlns:a16="http://schemas.microsoft.com/office/drawing/2014/main" id="{B2C454CE-45B7-449F-8DF1-DE17544F68D6}"/>
              </a:ext>
            </a:extLst>
          </p:cNvPr>
          <p:cNvGrpSpPr/>
          <p:nvPr userDrawn="1"/>
        </p:nvGrpSpPr>
        <p:grpSpPr>
          <a:xfrm>
            <a:off x="9270489" y="-19502"/>
            <a:ext cx="2298011" cy="3398198"/>
            <a:chOff x="15419739" y="-26002"/>
            <a:chExt cx="3064812" cy="4530930"/>
          </a:xfrm>
        </p:grpSpPr>
        <p:sp>
          <p:nvSpPr>
            <p:cNvPr id="256" name="Tekstvak 33">
              <a:extLst>
                <a:ext uri="{FF2B5EF4-FFF2-40B4-BE49-F238E27FC236}">
                  <a16:creationId xmlns:a16="http://schemas.microsoft.com/office/drawing/2014/main" id="{E9A80365-DDEF-4779-BE97-66276CEF93D5}"/>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57" name="Tekstvak 33">
              <a:extLst>
                <a:ext uri="{FF2B5EF4-FFF2-40B4-BE49-F238E27FC236}">
                  <a16:creationId xmlns:a16="http://schemas.microsoft.com/office/drawing/2014/main" id="{F84ADAFF-33DA-4B53-A97D-2C33FAA1175A}"/>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58" name="Ovaal 257">
              <a:extLst>
                <a:ext uri="{FF2B5EF4-FFF2-40B4-BE49-F238E27FC236}">
                  <a16:creationId xmlns:a16="http://schemas.microsoft.com/office/drawing/2014/main" id="{0F91132A-B683-4261-AE79-92EAEC546303}"/>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59" name="Ovaal 258">
              <a:extLst>
                <a:ext uri="{FF2B5EF4-FFF2-40B4-BE49-F238E27FC236}">
                  <a16:creationId xmlns:a16="http://schemas.microsoft.com/office/drawing/2014/main" id="{4570757C-53C7-41F9-AF0E-04346F197E90}"/>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0" name="Picture 3">
              <a:extLst>
                <a:ext uri="{FF2B5EF4-FFF2-40B4-BE49-F238E27FC236}">
                  <a16:creationId xmlns:a16="http://schemas.microsoft.com/office/drawing/2014/main" id="{C5C09757-78D0-4391-B64B-1153CA075107}"/>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1" name="Picture 3">
              <a:extLst>
                <a:ext uri="{FF2B5EF4-FFF2-40B4-BE49-F238E27FC236}">
                  <a16:creationId xmlns:a16="http://schemas.microsoft.com/office/drawing/2014/main" id="{43A2137D-DA0E-4C62-93F7-0BC23D33897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2" name="Tekstvak 261">
              <a:extLst>
                <a:ext uri="{FF2B5EF4-FFF2-40B4-BE49-F238E27FC236}">
                  <a16:creationId xmlns:a16="http://schemas.microsoft.com/office/drawing/2014/main" id="{8139C46E-D85B-4636-9481-5486742C6F6A}"/>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3" name="Rechthoek 262">
              <a:extLst>
                <a:ext uri="{FF2B5EF4-FFF2-40B4-BE49-F238E27FC236}">
                  <a16:creationId xmlns:a16="http://schemas.microsoft.com/office/drawing/2014/main" id="{1F635049-1798-4B0F-B6DD-0431FEB02E2E}"/>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4" name="Groep 263">
              <a:extLst>
                <a:ext uri="{FF2B5EF4-FFF2-40B4-BE49-F238E27FC236}">
                  <a16:creationId xmlns:a16="http://schemas.microsoft.com/office/drawing/2014/main" id="{5251E722-1E59-4631-8793-A3581743A408}"/>
                </a:ext>
              </a:extLst>
            </p:cNvPr>
            <p:cNvGrpSpPr/>
            <p:nvPr userDrawn="1"/>
          </p:nvGrpSpPr>
          <p:grpSpPr>
            <a:xfrm>
              <a:off x="15563079" y="358984"/>
              <a:ext cx="2489424" cy="4145944"/>
              <a:chOff x="15563079" y="358984"/>
              <a:chExt cx="2315772" cy="4145944"/>
            </a:xfrm>
          </p:grpSpPr>
          <p:cxnSp>
            <p:nvCxnSpPr>
              <p:cNvPr id="266" name="Rechte verbindingslijn 265">
                <a:extLst>
                  <a:ext uri="{FF2B5EF4-FFF2-40B4-BE49-F238E27FC236}">
                    <a16:creationId xmlns:a16="http://schemas.microsoft.com/office/drawing/2014/main" id="{C49B0ABF-FE15-425B-B542-16EF3535C843}"/>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0AE411B7-AC3C-4E4D-A277-A3AE931E39A6}"/>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8" name="Rechte verbindingslijn 267">
                <a:extLst>
                  <a:ext uri="{FF2B5EF4-FFF2-40B4-BE49-F238E27FC236}">
                    <a16:creationId xmlns:a16="http://schemas.microsoft.com/office/drawing/2014/main" id="{BED35447-C014-40E1-AFF5-3AC4D39AFEE0}"/>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65" name="Afbeelding 264">
              <a:extLst>
                <a:ext uri="{FF2B5EF4-FFF2-40B4-BE49-F238E27FC236}">
                  <a16:creationId xmlns:a16="http://schemas.microsoft.com/office/drawing/2014/main" id="{695DAD50-6BBA-498E-BC67-A590B3A0C6B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85654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XXL) + Tekstkader (Linksboven)">
    <p:spTree>
      <p:nvGrpSpPr>
        <p:cNvPr id="1" name=""/>
        <p:cNvGrpSpPr/>
        <p:nvPr/>
      </p:nvGrpSpPr>
      <p:grpSpPr>
        <a:xfrm>
          <a:off x="0" y="0"/>
          <a:ext cx="0" cy="0"/>
          <a:chOff x="0" y="0"/>
          <a:chExt cx="0" cy="0"/>
        </a:xfrm>
      </p:grpSpPr>
      <p:sp>
        <p:nvSpPr>
          <p:cNvPr id="12" name="GRIJS"/>
          <p:cNvSpPr/>
          <p:nvPr userDrawn="1"/>
        </p:nvSpPr>
        <p:spPr>
          <a:xfrm>
            <a:off x="1" y="0"/>
            <a:ext cx="9144000" cy="4485620"/>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2" name="Tijdelijke aanduiding voor afbeelding 2"/>
          <p:cNvSpPr>
            <a:spLocks noGrp="1"/>
          </p:cNvSpPr>
          <p:nvPr>
            <p:ph type="pic" idx="13"/>
          </p:nvPr>
        </p:nvSpPr>
        <p:spPr>
          <a:xfrm>
            <a:off x="1" y="0"/>
            <a:ext cx="9144000" cy="4485611"/>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 name="Tijdelijke aanduiding voor datum 3"/>
          <p:cNvSpPr>
            <a:spLocks noGrp="1"/>
          </p:cNvSpPr>
          <p:nvPr>
            <p:ph type="dt" sz="half" idx="10"/>
          </p:nvPr>
        </p:nvSpPr>
        <p:spPr/>
        <p:txBody>
          <a:bodyPr/>
          <a:lstStyle/>
          <a:p>
            <a:fld id="{DB7787E1-1534-4045-92EB-3EA25FEB292B}"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1" name="Tekstvak 10"/>
          <p:cNvSpPr txBox="1"/>
          <p:nvPr userDrawn="1"/>
        </p:nvSpPr>
        <p:spPr>
          <a:xfrm>
            <a:off x="0" y="-391210"/>
            <a:ext cx="4256993" cy="351830"/>
          </a:xfrm>
          <a:prstGeom prst="rect">
            <a:avLst/>
          </a:prstGeom>
          <a:noFill/>
        </p:spPr>
        <p:txBody>
          <a:bodyPr wrap="square" rtlCol="0" anchor="b">
            <a:noAutofit/>
          </a:bodyPr>
          <a:lstStyle/>
          <a:p>
            <a:r>
              <a:rPr lang="nl-NL" sz="999" b="0">
                <a:solidFill>
                  <a:schemeClr val="accent6"/>
                </a:solidFill>
                <a:latin typeface="+mj-lt"/>
              </a:rPr>
              <a:t>Afbeelding (XXL) + Tekstkader (Linksboven)</a:t>
            </a:r>
          </a:p>
        </p:txBody>
      </p:sp>
      <p:sp>
        <p:nvSpPr>
          <p:cNvPr id="14"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99" name="Tijdelijke aanduiding voor verticale tekst 2"/>
          <p:cNvSpPr>
            <a:spLocks noGrp="1"/>
          </p:cNvSpPr>
          <p:nvPr>
            <p:ph type="body" orient="vert" idx="1"/>
          </p:nvPr>
        </p:nvSpPr>
        <p:spPr>
          <a:xfrm>
            <a:off x="262806" y="264697"/>
            <a:ext cx="4048946" cy="2165684"/>
          </a:xfrm>
          <a:solidFill>
            <a:srgbClr val="FFD800">
              <a:alpha val="94902"/>
            </a:srgbClr>
          </a:solidFill>
        </p:spPr>
        <p:txBody>
          <a:bodyPr vert="horz" lIns="324000" r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0" name="Tijdelijke aanduiding voor tekst 8"/>
          <p:cNvSpPr>
            <a:spLocks noGrp="1"/>
          </p:cNvSpPr>
          <p:nvPr>
            <p:ph type="body" sz="quarter" idx="14" hasCustomPrompt="1"/>
          </p:nvPr>
        </p:nvSpPr>
        <p:spPr>
          <a:xfrm>
            <a:off x="262807" y="264696"/>
            <a:ext cx="8907680" cy="54000"/>
          </a:xfrm>
          <a:solidFill>
            <a:schemeClr val="bg2"/>
          </a:solidFill>
        </p:spPr>
        <p:txBody>
          <a:bodyPr anchor="ctr"/>
          <a:lstStyle>
            <a:lvl1pPr algn="ctr">
              <a:defRPr sz="525"/>
            </a:lvl1pPr>
          </a:lstStyle>
          <a:p>
            <a:pPr lvl="0"/>
            <a:r>
              <a:rPr lang="nl-NL" noProof="0"/>
              <a:t>Vormgeving (niet verwijderen!)</a:t>
            </a:r>
          </a:p>
        </p:txBody>
      </p:sp>
      <p:grpSp>
        <p:nvGrpSpPr>
          <p:cNvPr id="185" name="Groep 184">
            <a:extLst>
              <a:ext uri="{FF2B5EF4-FFF2-40B4-BE49-F238E27FC236}">
                <a16:creationId xmlns:a16="http://schemas.microsoft.com/office/drawing/2014/main" id="{5288FC3B-D5F7-4896-95C7-C3811B3814C4}"/>
              </a:ext>
            </a:extLst>
          </p:cNvPr>
          <p:cNvGrpSpPr/>
          <p:nvPr userDrawn="1"/>
        </p:nvGrpSpPr>
        <p:grpSpPr>
          <a:xfrm>
            <a:off x="-2229794" y="0"/>
            <a:ext cx="2105686" cy="4353948"/>
            <a:chOff x="-2973833" y="0"/>
            <a:chExt cx="2808312" cy="5805264"/>
          </a:xfrm>
        </p:grpSpPr>
        <p:sp>
          <p:nvSpPr>
            <p:cNvPr id="186" name="Rechthoek 185">
              <a:extLst>
                <a:ext uri="{FF2B5EF4-FFF2-40B4-BE49-F238E27FC236}">
                  <a16:creationId xmlns:a16="http://schemas.microsoft.com/office/drawing/2014/main" id="{547936E8-BFFE-4DE6-96DF-AE9C5DAFBE94}"/>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7" name="Textfield placeholder">
              <a:extLst>
                <a:ext uri="{FF2B5EF4-FFF2-40B4-BE49-F238E27FC236}">
                  <a16:creationId xmlns:a16="http://schemas.microsoft.com/office/drawing/2014/main" id="{4FD82E9E-421D-4B9E-8472-1321BC4BBFEC}"/>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8" name="Ovaal 187">
              <a:extLst>
                <a:ext uri="{FF2B5EF4-FFF2-40B4-BE49-F238E27FC236}">
                  <a16:creationId xmlns:a16="http://schemas.microsoft.com/office/drawing/2014/main" id="{E969B218-B09A-4994-8402-EEB0B94701A7}"/>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9" name="Ovaal 188">
              <a:extLst>
                <a:ext uri="{FF2B5EF4-FFF2-40B4-BE49-F238E27FC236}">
                  <a16:creationId xmlns:a16="http://schemas.microsoft.com/office/drawing/2014/main" id="{7AD46D59-48D1-4123-A86E-EF533C54ADFB}"/>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0" name="Ovaal 189">
              <a:extLst>
                <a:ext uri="{FF2B5EF4-FFF2-40B4-BE49-F238E27FC236}">
                  <a16:creationId xmlns:a16="http://schemas.microsoft.com/office/drawing/2014/main" id="{B50EB376-BE40-4519-938D-08120DCA4BB2}"/>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1" name="Ovaal 190">
              <a:extLst>
                <a:ext uri="{FF2B5EF4-FFF2-40B4-BE49-F238E27FC236}">
                  <a16:creationId xmlns:a16="http://schemas.microsoft.com/office/drawing/2014/main" id="{B1D64BD2-72F1-41D4-AC7E-4DC4D78A59D5}"/>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92" name="Textfield placeholder">
              <a:extLst>
                <a:ext uri="{FF2B5EF4-FFF2-40B4-BE49-F238E27FC236}">
                  <a16:creationId xmlns:a16="http://schemas.microsoft.com/office/drawing/2014/main" id="{660F988F-5EBC-4ADC-9F38-BAEF61BE57F3}"/>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93" name="Textfield placeholder">
              <a:extLst>
                <a:ext uri="{FF2B5EF4-FFF2-40B4-BE49-F238E27FC236}">
                  <a16:creationId xmlns:a16="http://schemas.microsoft.com/office/drawing/2014/main" id="{379F921C-FBBC-43B7-8FC1-10C160CBE402}"/>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94" name="Textfield placeholder">
              <a:extLst>
                <a:ext uri="{FF2B5EF4-FFF2-40B4-BE49-F238E27FC236}">
                  <a16:creationId xmlns:a16="http://schemas.microsoft.com/office/drawing/2014/main" id="{33E74D89-3A02-4879-8EA8-D555DB48CC3A}"/>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95" name="Rechte verbindingslijn 194">
              <a:extLst>
                <a:ext uri="{FF2B5EF4-FFF2-40B4-BE49-F238E27FC236}">
                  <a16:creationId xmlns:a16="http://schemas.microsoft.com/office/drawing/2014/main" id="{1E6E6987-95C4-4FBD-B196-898BC659BF77}"/>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39F0F4D3-BC1E-482C-9B38-08D695BF06D8}"/>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AFB36AE5-4CD1-4DCD-945D-4D1540292077}"/>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8" name="Picture 3">
              <a:extLst>
                <a:ext uri="{FF2B5EF4-FFF2-40B4-BE49-F238E27FC236}">
                  <a16:creationId xmlns:a16="http://schemas.microsoft.com/office/drawing/2014/main" id="{B28B01C9-8D07-483D-81FC-43D3B239F812}"/>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9" name="Picture 4">
              <a:extLst>
                <a:ext uri="{FF2B5EF4-FFF2-40B4-BE49-F238E27FC236}">
                  <a16:creationId xmlns:a16="http://schemas.microsoft.com/office/drawing/2014/main" id="{8DB63D33-C32A-40BC-A414-AD76873E2F3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0" name="Groep 199">
              <a:extLst>
                <a:ext uri="{FF2B5EF4-FFF2-40B4-BE49-F238E27FC236}">
                  <a16:creationId xmlns:a16="http://schemas.microsoft.com/office/drawing/2014/main" id="{0AA25BB8-6169-4B26-9A27-010096189855}"/>
                </a:ext>
              </a:extLst>
            </p:cNvPr>
            <p:cNvGrpSpPr/>
            <p:nvPr userDrawn="1"/>
          </p:nvGrpSpPr>
          <p:grpSpPr>
            <a:xfrm>
              <a:off x="-2098870" y="523279"/>
              <a:ext cx="435437" cy="427699"/>
              <a:chOff x="-1085063" y="758027"/>
              <a:chExt cx="633800" cy="622540"/>
            </a:xfrm>
          </p:grpSpPr>
          <p:sp>
            <p:nvSpPr>
              <p:cNvPr id="241" name="Afgeronde rechthoek 133">
                <a:extLst>
                  <a:ext uri="{FF2B5EF4-FFF2-40B4-BE49-F238E27FC236}">
                    <a16:creationId xmlns:a16="http://schemas.microsoft.com/office/drawing/2014/main" id="{F4512CBE-A49D-423E-883E-A2CCFF7BAA2D}"/>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42" name="Groep 241">
                <a:extLst>
                  <a:ext uri="{FF2B5EF4-FFF2-40B4-BE49-F238E27FC236}">
                    <a16:creationId xmlns:a16="http://schemas.microsoft.com/office/drawing/2014/main" id="{DE384B36-2A2C-4FA2-B1B2-672A243A2606}"/>
                  </a:ext>
                </a:extLst>
              </p:cNvPr>
              <p:cNvGrpSpPr/>
              <p:nvPr userDrawn="1"/>
            </p:nvGrpSpPr>
            <p:grpSpPr>
              <a:xfrm>
                <a:off x="-977746" y="864082"/>
                <a:ext cx="419166" cy="410430"/>
                <a:chOff x="6366933" y="309013"/>
                <a:chExt cx="1901295" cy="1861668"/>
              </a:xfrm>
              <a:solidFill>
                <a:schemeClr val="tx1"/>
              </a:solidFill>
            </p:grpSpPr>
            <p:sp>
              <p:nvSpPr>
                <p:cNvPr id="243" name="Rechthoek 242">
                  <a:extLst>
                    <a:ext uri="{FF2B5EF4-FFF2-40B4-BE49-F238E27FC236}">
                      <a16:creationId xmlns:a16="http://schemas.microsoft.com/office/drawing/2014/main" id="{DCA461D1-D7F0-44A1-97C7-1D889DFA9400}"/>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A7E0F110-119E-4AAA-9039-C6B888057AA1}"/>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410F497E-33D7-491E-83BF-8FEFD61D937F}"/>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1819051A-047E-459C-9D65-E38867902290}"/>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Rechthoek 246">
                  <a:extLst>
                    <a:ext uri="{FF2B5EF4-FFF2-40B4-BE49-F238E27FC236}">
                      <a16:creationId xmlns:a16="http://schemas.microsoft.com/office/drawing/2014/main" id="{D3007306-BAD1-47A0-9387-371675E64645}"/>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8" name="Rechthoek 247">
                  <a:extLst>
                    <a:ext uri="{FF2B5EF4-FFF2-40B4-BE49-F238E27FC236}">
                      <a16:creationId xmlns:a16="http://schemas.microsoft.com/office/drawing/2014/main" id="{AA2462B9-E3C8-48D5-9C65-54A8D81D16B6}"/>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9" name="Rechthoek 248">
                  <a:extLst>
                    <a:ext uri="{FF2B5EF4-FFF2-40B4-BE49-F238E27FC236}">
                      <a16:creationId xmlns:a16="http://schemas.microsoft.com/office/drawing/2014/main" id="{9354061A-B57C-4176-A13C-A22C9D5325BD}"/>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0" name="Rechthoek 249">
                  <a:extLst>
                    <a:ext uri="{FF2B5EF4-FFF2-40B4-BE49-F238E27FC236}">
                      <a16:creationId xmlns:a16="http://schemas.microsoft.com/office/drawing/2014/main" id="{FE631A33-CE68-4E97-A966-C45C93F0047D}"/>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1" name="Rechthoek 250">
                  <a:extLst>
                    <a:ext uri="{FF2B5EF4-FFF2-40B4-BE49-F238E27FC236}">
                      <a16:creationId xmlns:a16="http://schemas.microsoft.com/office/drawing/2014/main" id="{26ED5581-B430-4492-B388-CD2FACB8A97A}"/>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6F9B3EED-C103-4780-914F-43AB4A91B2A9}"/>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Vrije vorm 145">
                  <a:extLst>
                    <a:ext uri="{FF2B5EF4-FFF2-40B4-BE49-F238E27FC236}">
                      <a16:creationId xmlns:a16="http://schemas.microsoft.com/office/drawing/2014/main" id="{D7E0DB1D-81F6-4BF1-87D9-1C04AFD01833}"/>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1" name="Groep 200">
              <a:extLst>
                <a:ext uri="{FF2B5EF4-FFF2-40B4-BE49-F238E27FC236}">
                  <a16:creationId xmlns:a16="http://schemas.microsoft.com/office/drawing/2014/main" id="{43EB3B9B-D51C-415C-94BD-8E0564E92D00}"/>
                </a:ext>
              </a:extLst>
            </p:cNvPr>
            <p:cNvGrpSpPr/>
            <p:nvPr userDrawn="1"/>
          </p:nvGrpSpPr>
          <p:grpSpPr>
            <a:xfrm>
              <a:off x="-2095303" y="1071657"/>
              <a:ext cx="435437" cy="427699"/>
              <a:chOff x="-1845083" y="758027"/>
              <a:chExt cx="633800" cy="622540"/>
            </a:xfrm>
          </p:grpSpPr>
          <p:sp>
            <p:nvSpPr>
              <p:cNvPr id="228" name="Afgeronde rechthoek 120">
                <a:extLst>
                  <a:ext uri="{FF2B5EF4-FFF2-40B4-BE49-F238E27FC236}">
                    <a16:creationId xmlns:a16="http://schemas.microsoft.com/office/drawing/2014/main" id="{E69131CA-E4A7-4F1D-AA85-2BDDF2CAE55B}"/>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9" name="Groep 228">
                <a:extLst>
                  <a:ext uri="{FF2B5EF4-FFF2-40B4-BE49-F238E27FC236}">
                    <a16:creationId xmlns:a16="http://schemas.microsoft.com/office/drawing/2014/main" id="{CBBAD2B7-418C-4A3C-87DE-56F478189A78}"/>
                  </a:ext>
                </a:extLst>
              </p:cNvPr>
              <p:cNvGrpSpPr/>
              <p:nvPr userDrawn="1"/>
            </p:nvGrpSpPr>
            <p:grpSpPr>
              <a:xfrm>
                <a:off x="-1737766" y="864082"/>
                <a:ext cx="419166" cy="410430"/>
                <a:chOff x="3708400" y="309013"/>
                <a:chExt cx="1901295" cy="1861668"/>
              </a:xfrm>
              <a:solidFill>
                <a:schemeClr val="tx1"/>
              </a:solidFill>
            </p:grpSpPr>
            <p:sp>
              <p:nvSpPr>
                <p:cNvPr id="230" name="Rechthoek 229">
                  <a:extLst>
                    <a:ext uri="{FF2B5EF4-FFF2-40B4-BE49-F238E27FC236}">
                      <a16:creationId xmlns:a16="http://schemas.microsoft.com/office/drawing/2014/main" id="{3260B06D-0475-45D8-930B-9C976F3624F0}"/>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5F488065-41F1-435C-83EF-5DADF7B6408F}"/>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3EFACD89-4403-4DA4-B0D5-03BF759C12D7}"/>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6B03A508-B851-4D90-ADF6-5B5F09E50D84}"/>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Rechthoek 233">
                  <a:extLst>
                    <a:ext uri="{FF2B5EF4-FFF2-40B4-BE49-F238E27FC236}">
                      <a16:creationId xmlns:a16="http://schemas.microsoft.com/office/drawing/2014/main" id="{3BCF7E23-5AD8-4EE4-B219-FA7D69DC16A5}"/>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5" name="Rechthoek 234">
                  <a:extLst>
                    <a:ext uri="{FF2B5EF4-FFF2-40B4-BE49-F238E27FC236}">
                      <a16:creationId xmlns:a16="http://schemas.microsoft.com/office/drawing/2014/main" id="{5D107F94-BA66-448F-8E65-84E4E0902293}"/>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1A54032E-B3C2-4671-B661-59704B87EE41}"/>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9447D877-1800-4E83-9515-2BC9AE716554}"/>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50B248E9-6511-4A04-816B-33D0BAAB9227}"/>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73CC0C7D-EC91-4043-B363-6D392A37F22F}"/>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Vrije vorm 132">
                  <a:extLst>
                    <a:ext uri="{FF2B5EF4-FFF2-40B4-BE49-F238E27FC236}">
                      <a16:creationId xmlns:a16="http://schemas.microsoft.com/office/drawing/2014/main" id="{AC7A9538-7ABE-4DAE-A7FD-5AA189C54AEB}"/>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02" name="Rechte verbindingslijn 201">
              <a:extLst>
                <a:ext uri="{FF2B5EF4-FFF2-40B4-BE49-F238E27FC236}">
                  <a16:creationId xmlns:a16="http://schemas.microsoft.com/office/drawing/2014/main" id="{35BF99AA-0082-4414-A1D6-C735908E70E3}"/>
                </a:ext>
              </a:extLst>
            </p:cNvPr>
            <p:cNvCxnSpPr>
              <a:stCxn id="204" idx="2"/>
              <a:endCxn id="228"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1C4BAFBC-DED7-4702-A0A2-18A913382B97}"/>
                </a:ext>
              </a:extLst>
            </p:cNvPr>
            <p:cNvCxnSpPr>
              <a:stCxn id="205" idx="3"/>
              <a:endCxn id="241"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04" name="Ovaal 203">
              <a:extLst>
                <a:ext uri="{FF2B5EF4-FFF2-40B4-BE49-F238E27FC236}">
                  <a16:creationId xmlns:a16="http://schemas.microsoft.com/office/drawing/2014/main" id="{2C74FBCB-243E-4D68-BEC7-2A513EB0A8DC}"/>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5" name="Ovaal 204">
              <a:extLst>
                <a:ext uri="{FF2B5EF4-FFF2-40B4-BE49-F238E27FC236}">
                  <a16:creationId xmlns:a16="http://schemas.microsoft.com/office/drawing/2014/main" id="{C0050A92-493F-4FDD-8EAE-8486BEA9E0E1}"/>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6" name="Textfield placeholder">
              <a:extLst>
                <a:ext uri="{FF2B5EF4-FFF2-40B4-BE49-F238E27FC236}">
                  <a16:creationId xmlns:a16="http://schemas.microsoft.com/office/drawing/2014/main" id="{3CE88CD1-BCF2-4F38-94A1-62352F9869F7}"/>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7" name="Textfield placeholder">
              <a:extLst>
                <a:ext uri="{FF2B5EF4-FFF2-40B4-BE49-F238E27FC236}">
                  <a16:creationId xmlns:a16="http://schemas.microsoft.com/office/drawing/2014/main" id="{5A0224AF-7128-4DFF-A414-7DBC859CDF60}"/>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8" name="Ovaal 207">
              <a:extLst>
                <a:ext uri="{FF2B5EF4-FFF2-40B4-BE49-F238E27FC236}">
                  <a16:creationId xmlns:a16="http://schemas.microsoft.com/office/drawing/2014/main" id="{201970E8-72F2-48E6-8C50-A74A5E588AA1}"/>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9" name="Ovaal 208">
              <a:extLst>
                <a:ext uri="{FF2B5EF4-FFF2-40B4-BE49-F238E27FC236}">
                  <a16:creationId xmlns:a16="http://schemas.microsoft.com/office/drawing/2014/main" id="{21E47993-BF0C-4A4E-BED0-DD24C5BE1625}"/>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0" name="Ovaal 209">
              <a:extLst>
                <a:ext uri="{FF2B5EF4-FFF2-40B4-BE49-F238E27FC236}">
                  <a16:creationId xmlns:a16="http://schemas.microsoft.com/office/drawing/2014/main" id="{C8F6F6CD-063D-4D17-A160-6385EBC38502}"/>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1" name="Ovaal 210">
              <a:extLst>
                <a:ext uri="{FF2B5EF4-FFF2-40B4-BE49-F238E27FC236}">
                  <a16:creationId xmlns:a16="http://schemas.microsoft.com/office/drawing/2014/main" id="{42E6B447-D01F-41CF-A318-E8A7EC674D57}"/>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12" name="Ovaal 211">
              <a:extLst>
                <a:ext uri="{FF2B5EF4-FFF2-40B4-BE49-F238E27FC236}">
                  <a16:creationId xmlns:a16="http://schemas.microsoft.com/office/drawing/2014/main" id="{EDF0F173-420D-44ED-A1AD-F38F8F6D0CEF}"/>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13" name="Textfield placeholder">
              <a:extLst>
                <a:ext uri="{FF2B5EF4-FFF2-40B4-BE49-F238E27FC236}">
                  <a16:creationId xmlns:a16="http://schemas.microsoft.com/office/drawing/2014/main" id="{4BDFB2F9-5462-471D-BD51-29C7FEFED61E}"/>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14" name="Textfield placeholder">
              <a:extLst>
                <a:ext uri="{FF2B5EF4-FFF2-40B4-BE49-F238E27FC236}">
                  <a16:creationId xmlns:a16="http://schemas.microsoft.com/office/drawing/2014/main" id="{7E0415A3-3E5E-4D00-A5C9-F196A75DBE75}"/>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15" name="Textfield placeholder">
              <a:extLst>
                <a:ext uri="{FF2B5EF4-FFF2-40B4-BE49-F238E27FC236}">
                  <a16:creationId xmlns:a16="http://schemas.microsoft.com/office/drawing/2014/main" id="{E445524E-C410-413E-9090-DF2DDF20B5BA}"/>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6" name="Textfield placeholder">
              <a:extLst>
                <a:ext uri="{FF2B5EF4-FFF2-40B4-BE49-F238E27FC236}">
                  <a16:creationId xmlns:a16="http://schemas.microsoft.com/office/drawing/2014/main" id="{23C643A4-4AD8-4B69-A536-20FBE5054452}"/>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7" name="Textfield placeholder">
              <a:extLst>
                <a:ext uri="{FF2B5EF4-FFF2-40B4-BE49-F238E27FC236}">
                  <a16:creationId xmlns:a16="http://schemas.microsoft.com/office/drawing/2014/main" id="{C7D75E41-78DC-413C-B22D-8A7A5F7512C6}"/>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8" name="Groep 217">
              <a:extLst>
                <a:ext uri="{FF2B5EF4-FFF2-40B4-BE49-F238E27FC236}">
                  <a16:creationId xmlns:a16="http://schemas.microsoft.com/office/drawing/2014/main" id="{3155855E-39C2-486A-BA7E-EC0AE8AB426A}"/>
                </a:ext>
              </a:extLst>
            </p:cNvPr>
            <p:cNvGrpSpPr/>
            <p:nvPr userDrawn="1"/>
          </p:nvGrpSpPr>
          <p:grpSpPr>
            <a:xfrm>
              <a:off x="-950342" y="1837957"/>
              <a:ext cx="687412" cy="3758146"/>
              <a:chOff x="-740196" y="1837957"/>
              <a:chExt cx="1374825" cy="3758146"/>
            </a:xfrm>
          </p:grpSpPr>
          <p:sp>
            <p:nvSpPr>
              <p:cNvPr id="219" name="Textfield placeholder">
                <a:extLst>
                  <a:ext uri="{FF2B5EF4-FFF2-40B4-BE49-F238E27FC236}">
                    <a16:creationId xmlns:a16="http://schemas.microsoft.com/office/drawing/2014/main" id="{D34A3B5D-EAE2-44D4-832B-D1344C1C3734}"/>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0" name="Textfield placeholder">
                <a:extLst>
                  <a:ext uri="{FF2B5EF4-FFF2-40B4-BE49-F238E27FC236}">
                    <a16:creationId xmlns:a16="http://schemas.microsoft.com/office/drawing/2014/main" id="{FF2D2388-7992-4943-9F12-EC113A4D1976}"/>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1" name="Textfield placeholder">
                <a:extLst>
                  <a:ext uri="{FF2B5EF4-FFF2-40B4-BE49-F238E27FC236}">
                    <a16:creationId xmlns:a16="http://schemas.microsoft.com/office/drawing/2014/main" id="{813629B3-00E4-4C7B-AB42-7B40A5E5CDFD}"/>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2" name="Textfield placeholder">
                <a:extLst>
                  <a:ext uri="{FF2B5EF4-FFF2-40B4-BE49-F238E27FC236}">
                    <a16:creationId xmlns:a16="http://schemas.microsoft.com/office/drawing/2014/main" id="{26B4EAB6-7A92-443E-9866-9BD69E7EB8D9}"/>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23" name="Textfield placeholder">
                <a:extLst>
                  <a:ext uri="{FF2B5EF4-FFF2-40B4-BE49-F238E27FC236}">
                    <a16:creationId xmlns:a16="http://schemas.microsoft.com/office/drawing/2014/main" id="{0E2AE643-112B-411E-9F53-A65D11AB8879}"/>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24" name="Textfield placeholder">
                <a:extLst>
                  <a:ext uri="{FF2B5EF4-FFF2-40B4-BE49-F238E27FC236}">
                    <a16:creationId xmlns:a16="http://schemas.microsoft.com/office/drawing/2014/main" id="{58E09252-612E-4B85-979D-DBECF1D9FD58}"/>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5" name="Textfield placeholder">
                <a:extLst>
                  <a:ext uri="{FF2B5EF4-FFF2-40B4-BE49-F238E27FC236}">
                    <a16:creationId xmlns:a16="http://schemas.microsoft.com/office/drawing/2014/main" id="{8EDA1AAD-2587-47D4-A037-47A6BCC68AAD}"/>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6" name="Textfield placeholder">
                <a:extLst>
                  <a:ext uri="{FF2B5EF4-FFF2-40B4-BE49-F238E27FC236}">
                    <a16:creationId xmlns:a16="http://schemas.microsoft.com/office/drawing/2014/main" id="{652FB642-D14F-475E-9867-E814CC1A9F65}"/>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7" name="Textfield placeholder">
                <a:extLst>
                  <a:ext uri="{FF2B5EF4-FFF2-40B4-BE49-F238E27FC236}">
                    <a16:creationId xmlns:a16="http://schemas.microsoft.com/office/drawing/2014/main" id="{8B1BED0B-A818-432C-A79D-37B895D29D79}"/>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54" name="Groep 253">
            <a:extLst>
              <a:ext uri="{FF2B5EF4-FFF2-40B4-BE49-F238E27FC236}">
                <a16:creationId xmlns:a16="http://schemas.microsoft.com/office/drawing/2014/main" id="{F94A68A3-C84D-412C-910D-7CD854EA8833}"/>
              </a:ext>
            </a:extLst>
          </p:cNvPr>
          <p:cNvGrpSpPr/>
          <p:nvPr userDrawn="1"/>
        </p:nvGrpSpPr>
        <p:grpSpPr>
          <a:xfrm>
            <a:off x="9270489" y="-19502"/>
            <a:ext cx="2298011" cy="3398198"/>
            <a:chOff x="15419739" y="-26002"/>
            <a:chExt cx="3064812" cy="4530930"/>
          </a:xfrm>
        </p:grpSpPr>
        <p:sp>
          <p:nvSpPr>
            <p:cNvPr id="255" name="Tekstvak 33">
              <a:extLst>
                <a:ext uri="{FF2B5EF4-FFF2-40B4-BE49-F238E27FC236}">
                  <a16:creationId xmlns:a16="http://schemas.microsoft.com/office/drawing/2014/main" id="{71D8DDF5-6A7C-49AF-9C21-4470BDF6B0ED}"/>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56" name="Tekstvak 33">
              <a:extLst>
                <a:ext uri="{FF2B5EF4-FFF2-40B4-BE49-F238E27FC236}">
                  <a16:creationId xmlns:a16="http://schemas.microsoft.com/office/drawing/2014/main" id="{ADFAE0D3-B747-4F4E-A18F-057F2F96DEB2}"/>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57" name="Ovaal 256">
              <a:extLst>
                <a:ext uri="{FF2B5EF4-FFF2-40B4-BE49-F238E27FC236}">
                  <a16:creationId xmlns:a16="http://schemas.microsoft.com/office/drawing/2014/main" id="{13B0C05F-5A1D-4ACF-A1AA-DF0D62D4ED6D}"/>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58" name="Ovaal 257">
              <a:extLst>
                <a:ext uri="{FF2B5EF4-FFF2-40B4-BE49-F238E27FC236}">
                  <a16:creationId xmlns:a16="http://schemas.microsoft.com/office/drawing/2014/main" id="{63CCF16C-F49F-46EA-A21E-F54AC0B22B1B}"/>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59" name="Picture 3">
              <a:extLst>
                <a:ext uri="{FF2B5EF4-FFF2-40B4-BE49-F238E27FC236}">
                  <a16:creationId xmlns:a16="http://schemas.microsoft.com/office/drawing/2014/main" id="{257D4B68-5E5F-4FAE-ABFB-1A617EE102A8}"/>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0" name="Picture 3">
              <a:extLst>
                <a:ext uri="{FF2B5EF4-FFF2-40B4-BE49-F238E27FC236}">
                  <a16:creationId xmlns:a16="http://schemas.microsoft.com/office/drawing/2014/main" id="{D15DD38D-7306-4F2A-94AA-CFF13EF2FCB0}"/>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1" name="Tekstvak 260">
              <a:extLst>
                <a:ext uri="{FF2B5EF4-FFF2-40B4-BE49-F238E27FC236}">
                  <a16:creationId xmlns:a16="http://schemas.microsoft.com/office/drawing/2014/main" id="{EB7EFE69-C876-4584-A8F4-79C1BF69D4F5}"/>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2" name="Rechthoek 261">
              <a:extLst>
                <a:ext uri="{FF2B5EF4-FFF2-40B4-BE49-F238E27FC236}">
                  <a16:creationId xmlns:a16="http://schemas.microsoft.com/office/drawing/2014/main" id="{8C487552-1E54-4F8D-A9B4-578CB8324841}"/>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3" name="Groep 262">
              <a:extLst>
                <a:ext uri="{FF2B5EF4-FFF2-40B4-BE49-F238E27FC236}">
                  <a16:creationId xmlns:a16="http://schemas.microsoft.com/office/drawing/2014/main" id="{BD2EE91B-F21E-4236-83AB-CDD53BA36185}"/>
                </a:ext>
              </a:extLst>
            </p:cNvPr>
            <p:cNvGrpSpPr/>
            <p:nvPr userDrawn="1"/>
          </p:nvGrpSpPr>
          <p:grpSpPr>
            <a:xfrm>
              <a:off x="15563079" y="358984"/>
              <a:ext cx="2489424" cy="4145944"/>
              <a:chOff x="15563079" y="358984"/>
              <a:chExt cx="2315772" cy="4145944"/>
            </a:xfrm>
          </p:grpSpPr>
          <p:cxnSp>
            <p:nvCxnSpPr>
              <p:cNvPr id="265" name="Rechte verbindingslijn 264">
                <a:extLst>
                  <a:ext uri="{FF2B5EF4-FFF2-40B4-BE49-F238E27FC236}">
                    <a16:creationId xmlns:a16="http://schemas.microsoft.com/office/drawing/2014/main" id="{7373A284-5B71-4B15-84B1-F90B1A339053}"/>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9B1BECFD-E857-402F-BB09-A84AA4F5049C}"/>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9C71F140-BC3A-455B-9E16-0EB3D91D0585}"/>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64" name="Afbeelding 263">
              <a:extLst>
                <a:ext uri="{FF2B5EF4-FFF2-40B4-BE49-F238E27FC236}">
                  <a16:creationId xmlns:a16="http://schemas.microsoft.com/office/drawing/2014/main" id="{CCA1E990-CDFE-44FE-959F-0FFE90E533F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4131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XXL) + Tekstkader (Rechtsboven)">
    <p:spTree>
      <p:nvGrpSpPr>
        <p:cNvPr id="1" name=""/>
        <p:cNvGrpSpPr/>
        <p:nvPr/>
      </p:nvGrpSpPr>
      <p:grpSpPr>
        <a:xfrm>
          <a:off x="0" y="0"/>
          <a:ext cx="0" cy="0"/>
          <a:chOff x="0" y="0"/>
          <a:chExt cx="0" cy="0"/>
        </a:xfrm>
      </p:grpSpPr>
      <p:sp>
        <p:nvSpPr>
          <p:cNvPr id="102" name="GRIJS"/>
          <p:cNvSpPr/>
          <p:nvPr userDrawn="1"/>
        </p:nvSpPr>
        <p:spPr>
          <a:xfrm>
            <a:off x="1" y="-1"/>
            <a:ext cx="9144000" cy="4482704"/>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3" name="Tijdelijke aanduiding voor afbeelding 2"/>
          <p:cNvSpPr>
            <a:spLocks noGrp="1"/>
          </p:cNvSpPr>
          <p:nvPr>
            <p:ph type="pic" idx="13"/>
          </p:nvPr>
        </p:nvSpPr>
        <p:spPr>
          <a:xfrm>
            <a:off x="696" y="-1"/>
            <a:ext cx="9144000" cy="4482694"/>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 name="Tijdelijke aanduiding voor datum 3"/>
          <p:cNvSpPr>
            <a:spLocks noGrp="1"/>
          </p:cNvSpPr>
          <p:nvPr>
            <p:ph type="dt" sz="half" idx="10"/>
          </p:nvPr>
        </p:nvSpPr>
        <p:spPr/>
        <p:txBody>
          <a:bodyPr/>
          <a:lstStyle/>
          <a:p>
            <a:fld id="{78100F3A-CFB7-4516-AE4E-6AEA3BFAE1BE}"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1" name="Tekstvak 10"/>
          <p:cNvSpPr txBox="1"/>
          <p:nvPr userDrawn="1"/>
        </p:nvSpPr>
        <p:spPr>
          <a:xfrm>
            <a:off x="-1" y="-391210"/>
            <a:ext cx="3550905" cy="351830"/>
          </a:xfrm>
          <a:prstGeom prst="rect">
            <a:avLst/>
          </a:prstGeom>
          <a:noFill/>
        </p:spPr>
        <p:txBody>
          <a:bodyPr wrap="square" rtlCol="0" anchor="b">
            <a:noAutofit/>
          </a:bodyPr>
          <a:lstStyle/>
          <a:p>
            <a:r>
              <a:rPr lang="nl-NL" sz="999" b="0">
                <a:solidFill>
                  <a:schemeClr val="accent6"/>
                </a:solidFill>
                <a:latin typeface="+mj-lt"/>
              </a:rPr>
              <a:t>Afbeelding (XXL) + Tekstkader (Rechtsboven)</a:t>
            </a:r>
          </a:p>
        </p:txBody>
      </p:sp>
      <p:sp>
        <p:nvSpPr>
          <p:cNvPr id="14"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0" name="Tijdelijke aanduiding voor verticale tekst 2"/>
          <p:cNvSpPr>
            <a:spLocks noGrp="1"/>
          </p:cNvSpPr>
          <p:nvPr>
            <p:ph type="body" orient="vert" idx="1"/>
          </p:nvPr>
        </p:nvSpPr>
        <p:spPr>
          <a:xfrm>
            <a:off x="4840076" y="240633"/>
            <a:ext cx="4048946" cy="2165684"/>
          </a:xfrm>
          <a:solidFill>
            <a:srgbClr val="FFD800">
              <a:alpha val="94902"/>
            </a:srgbClr>
          </a:solidFill>
        </p:spPr>
        <p:txBody>
          <a:bodyPr vert="horz" lIns="324000" r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9" name="Tijdelijke aanduiding voor tekst 8"/>
          <p:cNvSpPr>
            <a:spLocks noGrp="1"/>
          </p:cNvSpPr>
          <p:nvPr>
            <p:ph type="body" sz="quarter" idx="14" hasCustomPrompt="1"/>
          </p:nvPr>
        </p:nvSpPr>
        <p:spPr>
          <a:xfrm>
            <a:off x="-18659" y="240632"/>
            <a:ext cx="8907680" cy="54000"/>
          </a:xfrm>
          <a:solidFill>
            <a:schemeClr val="bg2"/>
          </a:solidFill>
        </p:spPr>
        <p:txBody>
          <a:bodyPr anchor="ctr"/>
          <a:lstStyle>
            <a:lvl1pPr marL="0" marR="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sz="525"/>
            </a:lvl1pPr>
          </a:lstStyle>
          <a:p>
            <a:pPr marL="0" marR="0" lvl="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a:pPr>
            <a:r>
              <a:rPr lang="nl-NL" noProof="0"/>
              <a:t>Vormgeving (niet verwijderen!)</a:t>
            </a:r>
          </a:p>
        </p:txBody>
      </p:sp>
      <p:grpSp>
        <p:nvGrpSpPr>
          <p:cNvPr id="186" name="Groep 185">
            <a:extLst>
              <a:ext uri="{FF2B5EF4-FFF2-40B4-BE49-F238E27FC236}">
                <a16:creationId xmlns:a16="http://schemas.microsoft.com/office/drawing/2014/main" id="{35820A86-AFBF-4C2A-BA57-1709ACE631E3}"/>
              </a:ext>
            </a:extLst>
          </p:cNvPr>
          <p:cNvGrpSpPr/>
          <p:nvPr userDrawn="1"/>
        </p:nvGrpSpPr>
        <p:grpSpPr>
          <a:xfrm>
            <a:off x="-2229794" y="0"/>
            <a:ext cx="2105686" cy="4353948"/>
            <a:chOff x="-2973833" y="0"/>
            <a:chExt cx="2808312" cy="5805264"/>
          </a:xfrm>
        </p:grpSpPr>
        <p:sp>
          <p:nvSpPr>
            <p:cNvPr id="187" name="Rechthoek 186">
              <a:extLst>
                <a:ext uri="{FF2B5EF4-FFF2-40B4-BE49-F238E27FC236}">
                  <a16:creationId xmlns:a16="http://schemas.microsoft.com/office/drawing/2014/main" id="{E5997ECD-3CDB-46ED-9FE1-040628B3FEC8}"/>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8" name="Textfield placeholder">
              <a:extLst>
                <a:ext uri="{FF2B5EF4-FFF2-40B4-BE49-F238E27FC236}">
                  <a16:creationId xmlns:a16="http://schemas.microsoft.com/office/drawing/2014/main" id="{09AD9489-9383-4B78-83DA-48BA8C8DBDDA}"/>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9" name="Ovaal 188">
              <a:extLst>
                <a:ext uri="{FF2B5EF4-FFF2-40B4-BE49-F238E27FC236}">
                  <a16:creationId xmlns:a16="http://schemas.microsoft.com/office/drawing/2014/main" id="{3C62567E-C6AA-4F5E-AE2B-BC5D6BDA454E}"/>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90" name="Ovaal 189">
              <a:extLst>
                <a:ext uri="{FF2B5EF4-FFF2-40B4-BE49-F238E27FC236}">
                  <a16:creationId xmlns:a16="http://schemas.microsoft.com/office/drawing/2014/main" id="{C9649D6D-D2EC-42E9-9FFB-6B42502FF17E}"/>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1" name="Ovaal 190">
              <a:extLst>
                <a:ext uri="{FF2B5EF4-FFF2-40B4-BE49-F238E27FC236}">
                  <a16:creationId xmlns:a16="http://schemas.microsoft.com/office/drawing/2014/main" id="{A31AC961-EB57-4F03-9002-ADFD221CB5DC}"/>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2" name="Ovaal 191">
              <a:extLst>
                <a:ext uri="{FF2B5EF4-FFF2-40B4-BE49-F238E27FC236}">
                  <a16:creationId xmlns:a16="http://schemas.microsoft.com/office/drawing/2014/main" id="{F4784E11-1065-4AF1-8717-EB3B6FA5F716}"/>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93" name="Textfield placeholder">
              <a:extLst>
                <a:ext uri="{FF2B5EF4-FFF2-40B4-BE49-F238E27FC236}">
                  <a16:creationId xmlns:a16="http://schemas.microsoft.com/office/drawing/2014/main" id="{4A673287-0DD2-4C5E-88B0-6BD2A17096FD}"/>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94" name="Textfield placeholder">
              <a:extLst>
                <a:ext uri="{FF2B5EF4-FFF2-40B4-BE49-F238E27FC236}">
                  <a16:creationId xmlns:a16="http://schemas.microsoft.com/office/drawing/2014/main" id="{55EE1514-E0A1-4C67-AA73-10F9BC381248}"/>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95" name="Textfield placeholder">
              <a:extLst>
                <a:ext uri="{FF2B5EF4-FFF2-40B4-BE49-F238E27FC236}">
                  <a16:creationId xmlns:a16="http://schemas.microsoft.com/office/drawing/2014/main" id="{E215B679-B530-4B8D-823D-944AD3875FFF}"/>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96" name="Rechte verbindingslijn 195">
              <a:extLst>
                <a:ext uri="{FF2B5EF4-FFF2-40B4-BE49-F238E27FC236}">
                  <a16:creationId xmlns:a16="http://schemas.microsoft.com/office/drawing/2014/main" id="{84090BE6-A013-4CA1-9C48-0DC50941936D}"/>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2352BC13-1A32-4349-BA5C-34A552B496C3}"/>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8" name="Rechte verbindingslijn 197">
              <a:extLst>
                <a:ext uri="{FF2B5EF4-FFF2-40B4-BE49-F238E27FC236}">
                  <a16:creationId xmlns:a16="http://schemas.microsoft.com/office/drawing/2014/main" id="{20B64BA6-D793-462D-A675-7913FDE33EFD}"/>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9" name="Picture 3">
              <a:extLst>
                <a:ext uri="{FF2B5EF4-FFF2-40B4-BE49-F238E27FC236}">
                  <a16:creationId xmlns:a16="http://schemas.microsoft.com/office/drawing/2014/main" id="{4912E7CC-6CA2-4E1E-9C36-8FCF956499EB}"/>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4">
              <a:extLst>
                <a:ext uri="{FF2B5EF4-FFF2-40B4-BE49-F238E27FC236}">
                  <a16:creationId xmlns:a16="http://schemas.microsoft.com/office/drawing/2014/main" id="{BF105628-F22D-48A5-ADBA-BD1AA4A7EF0A}"/>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1" name="Groep 200">
              <a:extLst>
                <a:ext uri="{FF2B5EF4-FFF2-40B4-BE49-F238E27FC236}">
                  <a16:creationId xmlns:a16="http://schemas.microsoft.com/office/drawing/2014/main" id="{A2892C3B-E819-46AB-B866-A1FCFC232DA3}"/>
                </a:ext>
              </a:extLst>
            </p:cNvPr>
            <p:cNvGrpSpPr/>
            <p:nvPr userDrawn="1"/>
          </p:nvGrpSpPr>
          <p:grpSpPr>
            <a:xfrm>
              <a:off x="-2098870" y="523279"/>
              <a:ext cx="435437" cy="427699"/>
              <a:chOff x="-1085063" y="758027"/>
              <a:chExt cx="633800" cy="622540"/>
            </a:xfrm>
          </p:grpSpPr>
          <p:sp>
            <p:nvSpPr>
              <p:cNvPr id="242" name="Afgeronde rechthoek 133">
                <a:extLst>
                  <a:ext uri="{FF2B5EF4-FFF2-40B4-BE49-F238E27FC236}">
                    <a16:creationId xmlns:a16="http://schemas.microsoft.com/office/drawing/2014/main" id="{B808EB1C-5549-4800-9AA5-0D1FE1233FBD}"/>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43" name="Groep 242">
                <a:extLst>
                  <a:ext uri="{FF2B5EF4-FFF2-40B4-BE49-F238E27FC236}">
                    <a16:creationId xmlns:a16="http://schemas.microsoft.com/office/drawing/2014/main" id="{463F6D33-EAA6-45EF-BC42-08329A2D2732}"/>
                  </a:ext>
                </a:extLst>
              </p:cNvPr>
              <p:cNvGrpSpPr/>
              <p:nvPr userDrawn="1"/>
            </p:nvGrpSpPr>
            <p:grpSpPr>
              <a:xfrm>
                <a:off x="-977746" y="864082"/>
                <a:ext cx="419166" cy="410430"/>
                <a:chOff x="6366933" y="309013"/>
                <a:chExt cx="1901295" cy="1861668"/>
              </a:xfrm>
              <a:solidFill>
                <a:schemeClr val="tx1"/>
              </a:solidFill>
            </p:grpSpPr>
            <p:sp>
              <p:nvSpPr>
                <p:cNvPr id="244" name="Rechthoek 243">
                  <a:extLst>
                    <a:ext uri="{FF2B5EF4-FFF2-40B4-BE49-F238E27FC236}">
                      <a16:creationId xmlns:a16="http://schemas.microsoft.com/office/drawing/2014/main" id="{72613474-5F79-49D0-B88C-D1CB34975DAB}"/>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B3E567E8-C6E3-4568-BE46-11B2C4E123AF}"/>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2BE95B59-8B9D-41EE-92E3-CAE3699CA95D}"/>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Rechthoek 246">
                  <a:extLst>
                    <a:ext uri="{FF2B5EF4-FFF2-40B4-BE49-F238E27FC236}">
                      <a16:creationId xmlns:a16="http://schemas.microsoft.com/office/drawing/2014/main" id="{BD4888B6-6BA5-4AEE-B90A-567CBF14E219}"/>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8" name="Rechthoek 247">
                  <a:extLst>
                    <a:ext uri="{FF2B5EF4-FFF2-40B4-BE49-F238E27FC236}">
                      <a16:creationId xmlns:a16="http://schemas.microsoft.com/office/drawing/2014/main" id="{66430C56-01A9-4D0A-9E22-C0AFA7B00794}"/>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9" name="Rechthoek 248">
                  <a:extLst>
                    <a:ext uri="{FF2B5EF4-FFF2-40B4-BE49-F238E27FC236}">
                      <a16:creationId xmlns:a16="http://schemas.microsoft.com/office/drawing/2014/main" id="{8848090D-7BBE-4939-AEB2-50BC575948B7}"/>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0" name="Rechthoek 249">
                  <a:extLst>
                    <a:ext uri="{FF2B5EF4-FFF2-40B4-BE49-F238E27FC236}">
                      <a16:creationId xmlns:a16="http://schemas.microsoft.com/office/drawing/2014/main" id="{9092FEFE-D8C8-4ECB-A76D-AE5FE1BAC0E1}"/>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1" name="Rechthoek 250">
                  <a:extLst>
                    <a:ext uri="{FF2B5EF4-FFF2-40B4-BE49-F238E27FC236}">
                      <a16:creationId xmlns:a16="http://schemas.microsoft.com/office/drawing/2014/main" id="{15B7FFC2-BC7C-4A25-83F3-2E6166A3FB9C}"/>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FD6B4948-D932-4686-B49A-3FECE5B0DF15}"/>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Rechthoek 252">
                  <a:extLst>
                    <a:ext uri="{FF2B5EF4-FFF2-40B4-BE49-F238E27FC236}">
                      <a16:creationId xmlns:a16="http://schemas.microsoft.com/office/drawing/2014/main" id="{D94CE68C-0F99-422C-A23A-CC47D7B5F07F}"/>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4" name="Vrije vorm 145">
                  <a:extLst>
                    <a:ext uri="{FF2B5EF4-FFF2-40B4-BE49-F238E27FC236}">
                      <a16:creationId xmlns:a16="http://schemas.microsoft.com/office/drawing/2014/main" id="{BDD4D71C-B82F-4F87-99AA-7E81ABADC3E1}"/>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2" name="Groep 201">
              <a:extLst>
                <a:ext uri="{FF2B5EF4-FFF2-40B4-BE49-F238E27FC236}">
                  <a16:creationId xmlns:a16="http://schemas.microsoft.com/office/drawing/2014/main" id="{FF04C704-AC65-4E4A-955A-8E2CC3C40DC5}"/>
                </a:ext>
              </a:extLst>
            </p:cNvPr>
            <p:cNvGrpSpPr/>
            <p:nvPr userDrawn="1"/>
          </p:nvGrpSpPr>
          <p:grpSpPr>
            <a:xfrm>
              <a:off x="-2095303" y="1071657"/>
              <a:ext cx="435437" cy="427699"/>
              <a:chOff x="-1845083" y="758027"/>
              <a:chExt cx="633800" cy="622540"/>
            </a:xfrm>
          </p:grpSpPr>
          <p:sp>
            <p:nvSpPr>
              <p:cNvPr id="229" name="Afgeronde rechthoek 120">
                <a:extLst>
                  <a:ext uri="{FF2B5EF4-FFF2-40B4-BE49-F238E27FC236}">
                    <a16:creationId xmlns:a16="http://schemas.microsoft.com/office/drawing/2014/main" id="{505DF42E-3293-41C6-A2B3-15BFA6A63501}"/>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30" name="Groep 229">
                <a:extLst>
                  <a:ext uri="{FF2B5EF4-FFF2-40B4-BE49-F238E27FC236}">
                    <a16:creationId xmlns:a16="http://schemas.microsoft.com/office/drawing/2014/main" id="{E2CC731F-6D20-49B8-9248-2CFD4A6175DB}"/>
                  </a:ext>
                </a:extLst>
              </p:cNvPr>
              <p:cNvGrpSpPr/>
              <p:nvPr userDrawn="1"/>
            </p:nvGrpSpPr>
            <p:grpSpPr>
              <a:xfrm>
                <a:off x="-1737766" y="864082"/>
                <a:ext cx="419166" cy="410430"/>
                <a:chOff x="3708400" y="309013"/>
                <a:chExt cx="1901295" cy="1861668"/>
              </a:xfrm>
              <a:solidFill>
                <a:schemeClr val="tx1"/>
              </a:solidFill>
            </p:grpSpPr>
            <p:sp>
              <p:nvSpPr>
                <p:cNvPr id="231" name="Rechthoek 230">
                  <a:extLst>
                    <a:ext uri="{FF2B5EF4-FFF2-40B4-BE49-F238E27FC236}">
                      <a16:creationId xmlns:a16="http://schemas.microsoft.com/office/drawing/2014/main" id="{40AE6A2A-BA91-43EA-A2FB-1A8002D0812C}"/>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30D37234-CA43-4CD4-A430-07B5ACDE30A5}"/>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DC6E44C3-92FB-4E8F-A550-16100BBED7BF}"/>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Rechthoek 233">
                  <a:extLst>
                    <a:ext uri="{FF2B5EF4-FFF2-40B4-BE49-F238E27FC236}">
                      <a16:creationId xmlns:a16="http://schemas.microsoft.com/office/drawing/2014/main" id="{154C1F85-D03E-4C94-966C-542A23908D84}"/>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5" name="Rechthoek 234">
                  <a:extLst>
                    <a:ext uri="{FF2B5EF4-FFF2-40B4-BE49-F238E27FC236}">
                      <a16:creationId xmlns:a16="http://schemas.microsoft.com/office/drawing/2014/main" id="{183BFE8C-980B-460D-AFCE-8FDD9FCD64F3}"/>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44EF5505-C83E-4F3A-AF2F-493897C7209F}"/>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5F3BAFCA-2700-4846-805C-B2884C8D29CF}"/>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7E5081E4-7DC5-456F-9132-B34099FFD956}"/>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D8238312-0B7C-4792-88ED-7C0561B34FF1}"/>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41C79A6A-C785-4CF8-8F3C-CDA594DBA425}"/>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Vrije vorm 132">
                  <a:extLst>
                    <a:ext uri="{FF2B5EF4-FFF2-40B4-BE49-F238E27FC236}">
                      <a16:creationId xmlns:a16="http://schemas.microsoft.com/office/drawing/2014/main" id="{3AA18CB6-09F8-4081-AE34-F3A6BADA88BD}"/>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03" name="Rechte verbindingslijn 202">
              <a:extLst>
                <a:ext uri="{FF2B5EF4-FFF2-40B4-BE49-F238E27FC236}">
                  <a16:creationId xmlns:a16="http://schemas.microsoft.com/office/drawing/2014/main" id="{302BE8A0-5FE5-490E-885E-B3CF7FAE316F}"/>
                </a:ext>
              </a:extLst>
            </p:cNvPr>
            <p:cNvCxnSpPr>
              <a:stCxn id="205" idx="2"/>
              <a:endCxn id="22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4" name="Rechte verbindingslijn 203">
              <a:extLst>
                <a:ext uri="{FF2B5EF4-FFF2-40B4-BE49-F238E27FC236}">
                  <a16:creationId xmlns:a16="http://schemas.microsoft.com/office/drawing/2014/main" id="{F4FC5661-3631-4610-838D-55E16149F963}"/>
                </a:ext>
              </a:extLst>
            </p:cNvPr>
            <p:cNvCxnSpPr>
              <a:stCxn id="206" idx="3"/>
              <a:endCxn id="24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05" name="Ovaal 204">
              <a:extLst>
                <a:ext uri="{FF2B5EF4-FFF2-40B4-BE49-F238E27FC236}">
                  <a16:creationId xmlns:a16="http://schemas.microsoft.com/office/drawing/2014/main" id="{31AA520A-8C1D-4C6D-B41D-EAFD5C1251B3}"/>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6" name="Ovaal 205">
              <a:extLst>
                <a:ext uri="{FF2B5EF4-FFF2-40B4-BE49-F238E27FC236}">
                  <a16:creationId xmlns:a16="http://schemas.microsoft.com/office/drawing/2014/main" id="{65564EAC-D10A-4F6C-883F-0FDA427C7978}"/>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7" name="Textfield placeholder">
              <a:extLst>
                <a:ext uri="{FF2B5EF4-FFF2-40B4-BE49-F238E27FC236}">
                  <a16:creationId xmlns:a16="http://schemas.microsoft.com/office/drawing/2014/main" id="{E3ECB52E-20DF-450A-91D6-A049D2F15196}"/>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8" name="Textfield placeholder">
              <a:extLst>
                <a:ext uri="{FF2B5EF4-FFF2-40B4-BE49-F238E27FC236}">
                  <a16:creationId xmlns:a16="http://schemas.microsoft.com/office/drawing/2014/main" id="{C210319C-41B8-41FC-9B02-B476B6811835}"/>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9" name="Ovaal 208">
              <a:extLst>
                <a:ext uri="{FF2B5EF4-FFF2-40B4-BE49-F238E27FC236}">
                  <a16:creationId xmlns:a16="http://schemas.microsoft.com/office/drawing/2014/main" id="{04E05E4F-FE50-40D1-9BB0-97382384C78C}"/>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10" name="Ovaal 209">
              <a:extLst>
                <a:ext uri="{FF2B5EF4-FFF2-40B4-BE49-F238E27FC236}">
                  <a16:creationId xmlns:a16="http://schemas.microsoft.com/office/drawing/2014/main" id="{78817C78-9CB1-40F6-80F2-FE4F4D965A03}"/>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1" name="Ovaal 210">
              <a:extLst>
                <a:ext uri="{FF2B5EF4-FFF2-40B4-BE49-F238E27FC236}">
                  <a16:creationId xmlns:a16="http://schemas.microsoft.com/office/drawing/2014/main" id="{46E19B47-E92F-4483-A645-6C9079E37C88}"/>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2" name="Ovaal 211">
              <a:extLst>
                <a:ext uri="{FF2B5EF4-FFF2-40B4-BE49-F238E27FC236}">
                  <a16:creationId xmlns:a16="http://schemas.microsoft.com/office/drawing/2014/main" id="{238BECB4-CE53-48C3-A392-96F7A17F4272}"/>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13" name="Ovaal 212">
              <a:extLst>
                <a:ext uri="{FF2B5EF4-FFF2-40B4-BE49-F238E27FC236}">
                  <a16:creationId xmlns:a16="http://schemas.microsoft.com/office/drawing/2014/main" id="{D247C8AC-B590-4A3F-9B35-F30AD12DCE4E}"/>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14" name="Textfield placeholder">
              <a:extLst>
                <a:ext uri="{FF2B5EF4-FFF2-40B4-BE49-F238E27FC236}">
                  <a16:creationId xmlns:a16="http://schemas.microsoft.com/office/drawing/2014/main" id="{CE2E7AFD-7C84-4258-AE03-7EB0F9851F79}"/>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15" name="Textfield placeholder">
              <a:extLst>
                <a:ext uri="{FF2B5EF4-FFF2-40B4-BE49-F238E27FC236}">
                  <a16:creationId xmlns:a16="http://schemas.microsoft.com/office/drawing/2014/main" id="{721E0A98-737A-4C23-8ED4-742CB548A7B7}"/>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16" name="Textfield placeholder">
              <a:extLst>
                <a:ext uri="{FF2B5EF4-FFF2-40B4-BE49-F238E27FC236}">
                  <a16:creationId xmlns:a16="http://schemas.microsoft.com/office/drawing/2014/main" id="{4EB79F88-120C-46CC-8AAF-C28FD28B8E04}"/>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7" name="Textfield placeholder">
              <a:extLst>
                <a:ext uri="{FF2B5EF4-FFF2-40B4-BE49-F238E27FC236}">
                  <a16:creationId xmlns:a16="http://schemas.microsoft.com/office/drawing/2014/main" id="{1A3DE3F4-FA85-4740-9E9C-B1C01488C698}"/>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8" name="Textfield placeholder">
              <a:extLst>
                <a:ext uri="{FF2B5EF4-FFF2-40B4-BE49-F238E27FC236}">
                  <a16:creationId xmlns:a16="http://schemas.microsoft.com/office/drawing/2014/main" id="{55369631-F371-4C41-BCDF-A1ADFEB00EDC}"/>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9" name="Groep 218">
              <a:extLst>
                <a:ext uri="{FF2B5EF4-FFF2-40B4-BE49-F238E27FC236}">
                  <a16:creationId xmlns:a16="http://schemas.microsoft.com/office/drawing/2014/main" id="{EEA92BFA-560D-416F-BBFD-4C592A88992E}"/>
                </a:ext>
              </a:extLst>
            </p:cNvPr>
            <p:cNvGrpSpPr/>
            <p:nvPr userDrawn="1"/>
          </p:nvGrpSpPr>
          <p:grpSpPr>
            <a:xfrm>
              <a:off x="-950342" y="1837957"/>
              <a:ext cx="687412" cy="3758146"/>
              <a:chOff x="-740196" y="1837957"/>
              <a:chExt cx="1374825" cy="3758146"/>
            </a:xfrm>
          </p:grpSpPr>
          <p:sp>
            <p:nvSpPr>
              <p:cNvPr id="220" name="Textfield placeholder">
                <a:extLst>
                  <a:ext uri="{FF2B5EF4-FFF2-40B4-BE49-F238E27FC236}">
                    <a16:creationId xmlns:a16="http://schemas.microsoft.com/office/drawing/2014/main" id="{BEA01088-8BA0-48DD-B436-DE63A9596B5E}"/>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1" name="Textfield placeholder">
                <a:extLst>
                  <a:ext uri="{FF2B5EF4-FFF2-40B4-BE49-F238E27FC236}">
                    <a16:creationId xmlns:a16="http://schemas.microsoft.com/office/drawing/2014/main" id="{3F7DA7C7-3D13-44AF-B1B2-D943AB2537C2}"/>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2" name="Textfield placeholder">
                <a:extLst>
                  <a:ext uri="{FF2B5EF4-FFF2-40B4-BE49-F238E27FC236}">
                    <a16:creationId xmlns:a16="http://schemas.microsoft.com/office/drawing/2014/main" id="{47D58895-3825-4F8D-AB3C-4248634D04BA}"/>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3" name="Textfield placeholder">
                <a:extLst>
                  <a:ext uri="{FF2B5EF4-FFF2-40B4-BE49-F238E27FC236}">
                    <a16:creationId xmlns:a16="http://schemas.microsoft.com/office/drawing/2014/main" id="{83EBEC98-DD6F-4C04-A3BA-D32C352E92F2}"/>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24" name="Textfield placeholder">
                <a:extLst>
                  <a:ext uri="{FF2B5EF4-FFF2-40B4-BE49-F238E27FC236}">
                    <a16:creationId xmlns:a16="http://schemas.microsoft.com/office/drawing/2014/main" id="{0D6213CC-BA99-4304-A612-51409A86C0F5}"/>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25" name="Textfield placeholder">
                <a:extLst>
                  <a:ext uri="{FF2B5EF4-FFF2-40B4-BE49-F238E27FC236}">
                    <a16:creationId xmlns:a16="http://schemas.microsoft.com/office/drawing/2014/main" id="{94F76D99-AFB6-4D5F-8E0E-3C7716736924}"/>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6" name="Textfield placeholder">
                <a:extLst>
                  <a:ext uri="{FF2B5EF4-FFF2-40B4-BE49-F238E27FC236}">
                    <a16:creationId xmlns:a16="http://schemas.microsoft.com/office/drawing/2014/main" id="{F77FD019-A8E5-49B1-AB86-95EBCE25B3F1}"/>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7" name="Textfield placeholder">
                <a:extLst>
                  <a:ext uri="{FF2B5EF4-FFF2-40B4-BE49-F238E27FC236}">
                    <a16:creationId xmlns:a16="http://schemas.microsoft.com/office/drawing/2014/main" id="{7DF0FEFA-00A8-4ECF-A09D-02D03D3D7C99}"/>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8" name="Textfield placeholder">
                <a:extLst>
                  <a:ext uri="{FF2B5EF4-FFF2-40B4-BE49-F238E27FC236}">
                    <a16:creationId xmlns:a16="http://schemas.microsoft.com/office/drawing/2014/main" id="{47D7E55C-DDDD-443D-BB93-D91528DA4083}"/>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55" name="Groep 254">
            <a:extLst>
              <a:ext uri="{FF2B5EF4-FFF2-40B4-BE49-F238E27FC236}">
                <a16:creationId xmlns:a16="http://schemas.microsoft.com/office/drawing/2014/main" id="{A9702407-745D-44D7-BDB5-07FDED4D25B7}"/>
              </a:ext>
            </a:extLst>
          </p:cNvPr>
          <p:cNvGrpSpPr/>
          <p:nvPr userDrawn="1"/>
        </p:nvGrpSpPr>
        <p:grpSpPr>
          <a:xfrm>
            <a:off x="9270489" y="-19502"/>
            <a:ext cx="2298011" cy="3398198"/>
            <a:chOff x="15419739" y="-26002"/>
            <a:chExt cx="3064812" cy="4530930"/>
          </a:xfrm>
        </p:grpSpPr>
        <p:sp>
          <p:nvSpPr>
            <p:cNvPr id="256" name="Tekstvak 33">
              <a:extLst>
                <a:ext uri="{FF2B5EF4-FFF2-40B4-BE49-F238E27FC236}">
                  <a16:creationId xmlns:a16="http://schemas.microsoft.com/office/drawing/2014/main" id="{82B4903F-368D-4119-B168-C64BF443A4FE}"/>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57" name="Tekstvak 33">
              <a:extLst>
                <a:ext uri="{FF2B5EF4-FFF2-40B4-BE49-F238E27FC236}">
                  <a16:creationId xmlns:a16="http://schemas.microsoft.com/office/drawing/2014/main" id="{0C205089-B818-45B2-B3E9-E766861CF3AF}"/>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58" name="Ovaal 257">
              <a:extLst>
                <a:ext uri="{FF2B5EF4-FFF2-40B4-BE49-F238E27FC236}">
                  <a16:creationId xmlns:a16="http://schemas.microsoft.com/office/drawing/2014/main" id="{3C838CE5-9634-4036-BBF5-2C21671B4069}"/>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59" name="Ovaal 258">
              <a:extLst>
                <a:ext uri="{FF2B5EF4-FFF2-40B4-BE49-F238E27FC236}">
                  <a16:creationId xmlns:a16="http://schemas.microsoft.com/office/drawing/2014/main" id="{6E3D646E-5E1A-4701-88C2-141445C6C5FE}"/>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0" name="Picture 3">
              <a:extLst>
                <a:ext uri="{FF2B5EF4-FFF2-40B4-BE49-F238E27FC236}">
                  <a16:creationId xmlns:a16="http://schemas.microsoft.com/office/drawing/2014/main" id="{5AD38AAD-7E40-4DE8-BA1C-4890A795D855}"/>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1" name="Picture 3">
              <a:extLst>
                <a:ext uri="{FF2B5EF4-FFF2-40B4-BE49-F238E27FC236}">
                  <a16:creationId xmlns:a16="http://schemas.microsoft.com/office/drawing/2014/main" id="{32364B36-49CE-47E8-A367-6C729A2846E2}"/>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2" name="Tekstvak 261">
              <a:extLst>
                <a:ext uri="{FF2B5EF4-FFF2-40B4-BE49-F238E27FC236}">
                  <a16:creationId xmlns:a16="http://schemas.microsoft.com/office/drawing/2014/main" id="{40C90717-F170-458C-A30B-8E6400C705CB}"/>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3" name="Rechthoek 262">
              <a:extLst>
                <a:ext uri="{FF2B5EF4-FFF2-40B4-BE49-F238E27FC236}">
                  <a16:creationId xmlns:a16="http://schemas.microsoft.com/office/drawing/2014/main" id="{7FD2BBCE-8189-463D-B9E7-6B37F5C7E5EA}"/>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4" name="Groep 263">
              <a:extLst>
                <a:ext uri="{FF2B5EF4-FFF2-40B4-BE49-F238E27FC236}">
                  <a16:creationId xmlns:a16="http://schemas.microsoft.com/office/drawing/2014/main" id="{1ADE027F-0773-4BA8-8F2A-CF0AEEBEB5C5}"/>
                </a:ext>
              </a:extLst>
            </p:cNvPr>
            <p:cNvGrpSpPr/>
            <p:nvPr userDrawn="1"/>
          </p:nvGrpSpPr>
          <p:grpSpPr>
            <a:xfrm>
              <a:off x="15563079" y="358984"/>
              <a:ext cx="2489424" cy="4145944"/>
              <a:chOff x="15563079" y="358984"/>
              <a:chExt cx="2315772" cy="4145944"/>
            </a:xfrm>
          </p:grpSpPr>
          <p:cxnSp>
            <p:nvCxnSpPr>
              <p:cNvPr id="266" name="Rechte verbindingslijn 265">
                <a:extLst>
                  <a:ext uri="{FF2B5EF4-FFF2-40B4-BE49-F238E27FC236}">
                    <a16:creationId xmlns:a16="http://schemas.microsoft.com/office/drawing/2014/main" id="{A847E603-F0A2-48B0-B7A8-684049E6B87C}"/>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5430E8D-8FAF-4D90-B688-D64C9C8B0C94}"/>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8" name="Rechte verbindingslijn 267">
                <a:extLst>
                  <a:ext uri="{FF2B5EF4-FFF2-40B4-BE49-F238E27FC236}">
                    <a16:creationId xmlns:a16="http://schemas.microsoft.com/office/drawing/2014/main" id="{F87906CC-B5CF-497F-8DFD-500BD34EA3C1}"/>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65" name="Afbeelding 264">
              <a:extLst>
                <a:ext uri="{FF2B5EF4-FFF2-40B4-BE49-F238E27FC236}">
                  <a16:creationId xmlns:a16="http://schemas.microsoft.com/office/drawing/2014/main" id="{572AEA02-A9AE-4245-80EC-03629366585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3484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4:3) (donkerblauw)">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2" y="-1368"/>
            <a:ext cx="7145465" cy="5144867"/>
          </a:xfrm>
          <a:custGeom>
            <a:avLst/>
            <a:gdLst>
              <a:gd name="connsiteX0" fmla="*/ 0 w 12195175"/>
              <a:gd name="connsiteY0" fmla="*/ 95258 h 6858000"/>
              <a:gd name="connsiteX1" fmla="*/ 95258 w 12195175"/>
              <a:gd name="connsiteY1" fmla="*/ 0 h 6858000"/>
              <a:gd name="connsiteX2" fmla="*/ 12099917 w 12195175"/>
              <a:gd name="connsiteY2" fmla="*/ 0 h 6858000"/>
              <a:gd name="connsiteX3" fmla="*/ 12195175 w 12195175"/>
              <a:gd name="connsiteY3" fmla="*/ 95258 h 6858000"/>
              <a:gd name="connsiteX4" fmla="*/ 12195175 w 12195175"/>
              <a:gd name="connsiteY4" fmla="*/ 6762742 h 6858000"/>
              <a:gd name="connsiteX5" fmla="*/ 12099917 w 12195175"/>
              <a:gd name="connsiteY5" fmla="*/ 6858000 h 6858000"/>
              <a:gd name="connsiteX6" fmla="*/ 95258 w 12195175"/>
              <a:gd name="connsiteY6" fmla="*/ 6858000 h 6858000"/>
              <a:gd name="connsiteX7" fmla="*/ 0 w 12195175"/>
              <a:gd name="connsiteY7" fmla="*/ 6762742 h 6858000"/>
              <a:gd name="connsiteX8" fmla="*/ 0 w 12195175"/>
              <a:gd name="connsiteY8" fmla="*/ 95258 h 6858000"/>
              <a:gd name="connsiteX0" fmla="*/ 0 w 12195175"/>
              <a:gd name="connsiteY0" fmla="*/ 118634 h 6881376"/>
              <a:gd name="connsiteX1" fmla="*/ 95258 w 12195175"/>
              <a:gd name="connsiteY1" fmla="*/ 23376 h 6881376"/>
              <a:gd name="connsiteX2" fmla="*/ 12099917 w 12195175"/>
              <a:gd name="connsiteY2" fmla="*/ 23376 h 6881376"/>
              <a:gd name="connsiteX3" fmla="*/ 12195175 w 12195175"/>
              <a:gd name="connsiteY3" fmla="*/ 23384 h 6881376"/>
              <a:gd name="connsiteX4" fmla="*/ 12195175 w 12195175"/>
              <a:gd name="connsiteY4" fmla="*/ 6786118 h 6881376"/>
              <a:gd name="connsiteX5" fmla="*/ 12099917 w 12195175"/>
              <a:gd name="connsiteY5" fmla="*/ 6881376 h 6881376"/>
              <a:gd name="connsiteX6" fmla="*/ 95258 w 12195175"/>
              <a:gd name="connsiteY6" fmla="*/ 6881376 h 6881376"/>
              <a:gd name="connsiteX7" fmla="*/ 0 w 12195175"/>
              <a:gd name="connsiteY7" fmla="*/ 6786118 h 6881376"/>
              <a:gd name="connsiteX8" fmla="*/ 0 w 12195175"/>
              <a:gd name="connsiteY8" fmla="*/ 118634 h 6881376"/>
              <a:gd name="connsiteX0" fmla="*/ 0 w 13021588"/>
              <a:gd name="connsiteY0" fmla="*/ 596245 h 7358987"/>
              <a:gd name="connsiteX1" fmla="*/ 95258 w 13021588"/>
              <a:gd name="connsiteY1" fmla="*/ 500987 h 7358987"/>
              <a:gd name="connsiteX2" fmla="*/ 12099917 w 13021588"/>
              <a:gd name="connsiteY2" fmla="*/ 500987 h 7358987"/>
              <a:gd name="connsiteX3" fmla="*/ 12195175 w 13021588"/>
              <a:gd name="connsiteY3" fmla="*/ 500995 h 7358987"/>
              <a:gd name="connsiteX4" fmla="*/ 12195175 w 13021588"/>
              <a:gd name="connsiteY4" fmla="*/ 7263729 h 7358987"/>
              <a:gd name="connsiteX5" fmla="*/ 12099917 w 13021588"/>
              <a:gd name="connsiteY5" fmla="*/ 7358987 h 7358987"/>
              <a:gd name="connsiteX6" fmla="*/ 95258 w 13021588"/>
              <a:gd name="connsiteY6" fmla="*/ 7358987 h 7358987"/>
              <a:gd name="connsiteX7" fmla="*/ 0 w 13021588"/>
              <a:gd name="connsiteY7" fmla="*/ 7263729 h 7358987"/>
              <a:gd name="connsiteX8" fmla="*/ 0 w 13021588"/>
              <a:gd name="connsiteY8" fmla="*/ 596245 h 7358987"/>
              <a:gd name="connsiteX0" fmla="*/ 0 w 12195175"/>
              <a:gd name="connsiteY0" fmla="*/ 95258 h 6858000"/>
              <a:gd name="connsiteX1" fmla="*/ 95258 w 12195175"/>
              <a:gd name="connsiteY1" fmla="*/ 0 h 6858000"/>
              <a:gd name="connsiteX2" fmla="*/ 12195175 w 12195175"/>
              <a:gd name="connsiteY2" fmla="*/ 8 h 6858000"/>
              <a:gd name="connsiteX3" fmla="*/ 12195175 w 12195175"/>
              <a:gd name="connsiteY3" fmla="*/ 6762742 h 6858000"/>
              <a:gd name="connsiteX4" fmla="*/ 12099917 w 12195175"/>
              <a:gd name="connsiteY4" fmla="*/ 6858000 h 6858000"/>
              <a:gd name="connsiteX5" fmla="*/ 95258 w 12195175"/>
              <a:gd name="connsiteY5" fmla="*/ 6858000 h 6858000"/>
              <a:gd name="connsiteX6" fmla="*/ 0 w 12195175"/>
              <a:gd name="connsiteY6" fmla="*/ 6762742 h 6858000"/>
              <a:gd name="connsiteX7" fmla="*/ 0 w 12195175"/>
              <a:gd name="connsiteY7" fmla="*/ 95258 h 6858000"/>
              <a:gd name="connsiteX0" fmla="*/ 0 w 12213415"/>
              <a:gd name="connsiteY0" fmla="*/ 95258 h 6858000"/>
              <a:gd name="connsiteX1" fmla="*/ 95258 w 12213415"/>
              <a:gd name="connsiteY1" fmla="*/ 0 h 6858000"/>
              <a:gd name="connsiteX2" fmla="*/ 12195175 w 12213415"/>
              <a:gd name="connsiteY2" fmla="*/ 8 h 6858000"/>
              <a:gd name="connsiteX3" fmla="*/ 12195175 w 12213415"/>
              <a:gd name="connsiteY3" fmla="*/ 6762742 h 6858000"/>
              <a:gd name="connsiteX4" fmla="*/ 12188023 w 12213415"/>
              <a:gd name="connsiteY4" fmla="*/ 6858000 h 6858000"/>
              <a:gd name="connsiteX5" fmla="*/ 95258 w 12213415"/>
              <a:gd name="connsiteY5" fmla="*/ 6858000 h 6858000"/>
              <a:gd name="connsiteX6" fmla="*/ 0 w 12213415"/>
              <a:gd name="connsiteY6" fmla="*/ 6762742 h 6858000"/>
              <a:gd name="connsiteX7" fmla="*/ 0 w 12213415"/>
              <a:gd name="connsiteY7" fmla="*/ 95258 h 6858000"/>
              <a:gd name="connsiteX0" fmla="*/ 0 w 13085932"/>
              <a:gd name="connsiteY0" fmla="*/ 95258 h 7296671"/>
              <a:gd name="connsiteX1" fmla="*/ 95258 w 13085932"/>
              <a:gd name="connsiteY1" fmla="*/ 0 h 7296671"/>
              <a:gd name="connsiteX2" fmla="*/ 12195175 w 13085932"/>
              <a:gd name="connsiteY2" fmla="*/ 8 h 7296671"/>
              <a:gd name="connsiteX3" fmla="*/ 12195175 w 13085932"/>
              <a:gd name="connsiteY3" fmla="*/ 6762742 h 7296671"/>
              <a:gd name="connsiteX4" fmla="*/ 12188023 w 13085932"/>
              <a:gd name="connsiteY4" fmla="*/ 6858000 h 7296671"/>
              <a:gd name="connsiteX5" fmla="*/ 95258 w 13085932"/>
              <a:gd name="connsiteY5" fmla="*/ 6858000 h 7296671"/>
              <a:gd name="connsiteX6" fmla="*/ 0 w 13085932"/>
              <a:gd name="connsiteY6" fmla="*/ 6762742 h 7296671"/>
              <a:gd name="connsiteX7" fmla="*/ 0 w 13085932"/>
              <a:gd name="connsiteY7" fmla="*/ 95258 h 7296671"/>
              <a:gd name="connsiteX0" fmla="*/ 0 w 12195175"/>
              <a:gd name="connsiteY0" fmla="*/ 95258 h 6858000"/>
              <a:gd name="connsiteX1" fmla="*/ 95258 w 12195175"/>
              <a:gd name="connsiteY1" fmla="*/ 0 h 6858000"/>
              <a:gd name="connsiteX2" fmla="*/ 12195175 w 12195175"/>
              <a:gd name="connsiteY2" fmla="*/ 8 h 6858000"/>
              <a:gd name="connsiteX3" fmla="*/ 12188023 w 12195175"/>
              <a:gd name="connsiteY3" fmla="*/ 6858000 h 6858000"/>
              <a:gd name="connsiteX4" fmla="*/ 95258 w 12195175"/>
              <a:gd name="connsiteY4" fmla="*/ 6858000 h 6858000"/>
              <a:gd name="connsiteX5" fmla="*/ 0 w 12195175"/>
              <a:gd name="connsiteY5" fmla="*/ 6762742 h 6858000"/>
              <a:gd name="connsiteX6" fmla="*/ 0 w 12195175"/>
              <a:gd name="connsiteY6" fmla="*/ 95258 h 6858000"/>
              <a:gd name="connsiteX0" fmla="*/ 0 w 13092080"/>
              <a:gd name="connsiteY0" fmla="*/ 602898 h 7365640"/>
              <a:gd name="connsiteX1" fmla="*/ 95258 w 13092080"/>
              <a:gd name="connsiteY1" fmla="*/ 507640 h 7365640"/>
              <a:gd name="connsiteX2" fmla="*/ 12195175 w 13092080"/>
              <a:gd name="connsiteY2" fmla="*/ 507648 h 7365640"/>
              <a:gd name="connsiteX3" fmla="*/ 12197548 w 13092080"/>
              <a:gd name="connsiteY3" fmla="*/ 7360878 h 7365640"/>
              <a:gd name="connsiteX4" fmla="*/ 95258 w 13092080"/>
              <a:gd name="connsiteY4" fmla="*/ 7365640 h 7365640"/>
              <a:gd name="connsiteX5" fmla="*/ 0 w 13092080"/>
              <a:gd name="connsiteY5" fmla="*/ 7270382 h 7365640"/>
              <a:gd name="connsiteX6" fmla="*/ 0 w 13092080"/>
              <a:gd name="connsiteY6" fmla="*/ 602898 h 7365640"/>
              <a:gd name="connsiteX0" fmla="*/ 0 w 13091286"/>
              <a:gd name="connsiteY0" fmla="*/ 603074 h 7365816"/>
              <a:gd name="connsiteX1" fmla="*/ 95258 w 13091286"/>
              <a:gd name="connsiteY1" fmla="*/ 507816 h 7365816"/>
              <a:gd name="connsiteX2" fmla="*/ 12195175 w 13091286"/>
              <a:gd name="connsiteY2" fmla="*/ 507824 h 7365816"/>
              <a:gd name="connsiteX3" fmla="*/ 12195167 w 13091286"/>
              <a:gd name="connsiteY3" fmla="*/ 7363435 h 7365816"/>
              <a:gd name="connsiteX4" fmla="*/ 95258 w 13091286"/>
              <a:gd name="connsiteY4" fmla="*/ 7365816 h 7365816"/>
              <a:gd name="connsiteX5" fmla="*/ 0 w 13091286"/>
              <a:gd name="connsiteY5" fmla="*/ 7270558 h 7365816"/>
              <a:gd name="connsiteX6" fmla="*/ 0 w 13091286"/>
              <a:gd name="connsiteY6" fmla="*/ 603074 h 7365816"/>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202311"/>
              <a:gd name="connsiteY0" fmla="*/ 165206 h 6927948"/>
              <a:gd name="connsiteX1" fmla="*/ 95258 w 12202311"/>
              <a:gd name="connsiteY1" fmla="*/ 69948 h 6927948"/>
              <a:gd name="connsiteX2" fmla="*/ 12195175 w 12202311"/>
              <a:gd name="connsiteY2" fmla="*/ 69956 h 6927948"/>
              <a:gd name="connsiteX3" fmla="*/ 12202311 w 12202311"/>
              <a:gd name="connsiteY3" fmla="*/ 6927948 h 6927948"/>
              <a:gd name="connsiteX4" fmla="*/ 95258 w 12202311"/>
              <a:gd name="connsiteY4" fmla="*/ 6927948 h 6927948"/>
              <a:gd name="connsiteX5" fmla="*/ 0 w 12202311"/>
              <a:gd name="connsiteY5" fmla="*/ 6832690 h 6927948"/>
              <a:gd name="connsiteX6" fmla="*/ 0 w 12202311"/>
              <a:gd name="connsiteY6" fmla="*/ 165206 h 6927948"/>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3012739"/>
              <a:gd name="connsiteY0" fmla="*/ 95258 h 7364588"/>
              <a:gd name="connsiteX1" fmla="*/ 95258 w 13012739"/>
              <a:gd name="connsiteY1" fmla="*/ 0 h 7364588"/>
              <a:gd name="connsiteX2" fmla="*/ 11922125 w 13012739"/>
              <a:gd name="connsiteY2" fmla="*/ 19058 h 7364588"/>
              <a:gd name="connsiteX3" fmla="*/ 12202311 w 13012739"/>
              <a:gd name="connsiteY3" fmla="*/ 6858000 h 7364588"/>
              <a:gd name="connsiteX4" fmla="*/ 95258 w 13012739"/>
              <a:gd name="connsiteY4" fmla="*/ 6858000 h 7364588"/>
              <a:gd name="connsiteX5" fmla="*/ 0 w 13012739"/>
              <a:gd name="connsiteY5" fmla="*/ 6762742 h 7364588"/>
              <a:gd name="connsiteX6" fmla="*/ 0 w 13012739"/>
              <a:gd name="connsiteY6" fmla="*/ 95258 h 7364588"/>
              <a:gd name="connsiteX0" fmla="*/ 0 w 13169364"/>
              <a:gd name="connsiteY0" fmla="*/ 228600 h 7509219"/>
              <a:gd name="connsiteX1" fmla="*/ 95258 w 13169364"/>
              <a:gd name="connsiteY1" fmla="*/ 133342 h 7509219"/>
              <a:gd name="connsiteX2" fmla="*/ 12398375 w 13169364"/>
              <a:gd name="connsiteY2" fmla="*/ 0 h 7509219"/>
              <a:gd name="connsiteX3" fmla="*/ 12202311 w 13169364"/>
              <a:gd name="connsiteY3" fmla="*/ 6991342 h 7509219"/>
              <a:gd name="connsiteX4" fmla="*/ 95258 w 13169364"/>
              <a:gd name="connsiteY4" fmla="*/ 6991342 h 7509219"/>
              <a:gd name="connsiteX5" fmla="*/ 0 w 13169364"/>
              <a:gd name="connsiteY5" fmla="*/ 6896084 h 7509219"/>
              <a:gd name="connsiteX6" fmla="*/ 0 w 13169364"/>
              <a:gd name="connsiteY6" fmla="*/ 228600 h 7509219"/>
              <a:gd name="connsiteX0" fmla="*/ 0 w 12911670"/>
              <a:gd name="connsiteY0" fmla="*/ 95258 h 7325547"/>
              <a:gd name="connsiteX1" fmla="*/ 95258 w 12911670"/>
              <a:gd name="connsiteY1" fmla="*/ 0 h 7325547"/>
              <a:gd name="connsiteX2" fmla="*/ 11553825 w 12911670"/>
              <a:gd name="connsiteY2" fmla="*/ 546108 h 7325547"/>
              <a:gd name="connsiteX3" fmla="*/ 12202311 w 12911670"/>
              <a:gd name="connsiteY3" fmla="*/ 6858000 h 7325547"/>
              <a:gd name="connsiteX4" fmla="*/ 95258 w 12911670"/>
              <a:gd name="connsiteY4" fmla="*/ 6858000 h 7325547"/>
              <a:gd name="connsiteX5" fmla="*/ 0 w 12911670"/>
              <a:gd name="connsiteY5" fmla="*/ 6762742 h 7325547"/>
              <a:gd name="connsiteX6" fmla="*/ 0 w 12911670"/>
              <a:gd name="connsiteY6" fmla="*/ 95258 h 7325547"/>
              <a:gd name="connsiteX0" fmla="*/ 0 w 13100634"/>
              <a:gd name="connsiteY0" fmla="*/ 95258 h 7365999"/>
              <a:gd name="connsiteX1" fmla="*/ 95258 w 13100634"/>
              <a:gd name="connsiteY1" fmla="*/ 0 h 7365999"/>
              <a:gd name="connsiteX2" fmla="*/ 12201525 w 13100634"/>
              <a:gd name="connsiteY2" fmla="*/ 8 h 7365999"/>
              <a:gd name="connsiteX3" fmla="*/ 12202311 w 13100634"/>
              <a:gd name="connsiteY3" fmla="*/ 6858000 h 7365999"/>
              <a:gd name="connsiteX4" fmla="*/ 95258 w 13100634"/>
              <a:gd name="connsiteY4" fmla="*/ 6858000 h 7365999"/>
              <a:gd name="connsiteX5" fmla="*/ 0 w 13100634"/>
              <a:gd name="connsiteY5" fmla="*/ 6762742 h 7365999"/>
              <a:gd name="connsiteX6" fmla="*/ 0 w 13100634"/>
              <a:gd name="connsiteY6" fmla="*/ 95258 h 7365999"/>
              <a:gd name="connsiteX0" fmla="*/ 0 w 12205175"/>
              <a:gd name="connsiteY0" fmla="*/ 95258 h 7365999"/>
              <a:gd name="connsiteX1" fmla="*/ 95258 w 12205175"/>
              <a:gd name="connsiteY1" fmla="*/ 0 h 7365999"/>
              <a:gd name="connsiteX2" fmla="*/ 12201525 w 12205175"/>
              <a:gd name="connsiteY2" fmla="*/ 8 h 7365999"/>
              <a:gd name="connsiteX3" fmla="*/ 12202311 w 12205175"/>
              <a:gd name="connsiteY3" fmla="*/ 6858000 h 7365999"/>
              <a:gd name="connsiteX4" fmla="*/ 95258 w 12205175"/>
              <a:gd name="connsiteY4" fmla="*/ 6858000 h 7365999"/>
              <a:gd name="connsiteX5" fmla="*/ 0 w 12205175"/>
              <a:gd name="connsiteY5" fmla="*/ 6762742 h 7365999"/>
              <a:gd name="connsiteX6" fmla="*/ 0 w 12205175"/>
              <a:gd name="connsiteY6" fmla="*/ 95258 h 7365999"/>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1542"/>
              <a:gd name="connsiteY0" fmla="*/ 95258 h 6858000"/>
              <a:gd name="connsiteX1" fmla="*/ 95258 w 12201542"/>
              <a:gd name="connsiteY1" fmla="*/ 0 h 6858000"/>
              <a:gd name="connsiteX2" fmla="*/ 12201525 w 12201542"/>
              <a:gd name="connsiteY2" fmla="*/ 8 h 6858000"/>
              <a:gd name="connsiteX3" fmla="*/ 9527477 w 12201542"/>
              <a:gd name="connsiteY3" fmla="*/ 6858000 h 6858000"/>
              <a:gd name="connsiteX4" fmla="*/ 95258 w 12201542"/>
              <a:gd name="connsiteY4" fmla="*/ 6858000 h 6858000"/>
              <a:gd name="connsiteX5" fmla="*/ 0 w 12201542"/>
              <a:gd name="connsiteY5" fmla="*/ 6762742 h 6858000"/>
              <a:gd name="connsiteX6" fmla="*/ 0 w 12201542"/>
              <a:gd name="connsiteY6" fmla="*/ 95258 h 6858000"/>
              <a:gd name="connsiteX0" fmla="*/ 0 w 9527477"/>
              <a:gd name="connsiteY0" fmla="*/ 103795 h 6866537"/>
              <a:gd name="connsiteX1" fmla="*/ 95258 w 9527477"/>
              <a:gd name="connsiteY1" fmla="*/ 8537 h 6866537"/>
              <a:gd name="connsiteX2" fmla="*/ 9518146 w 9527477"/>
              <a:gd name="connsiteY2" fmla="*/ 0 h 6866537"/>
              <a:gd name="connsiteX3" fmla="*/ 9527477 w 9527477"/>
              <a:gd name="connsiteY3" fmla="*/ 6866537 h 6866537"/>
              <a:gd name="connsiteX4" fmla="*/ 95258 w 9527477"/>
              <a:gd name="connsiteY4" fmla="*/ 6866537 h 6866537"/>
              <a:gd name="connsiteX5" fmla="*/ 0 w 9527477"/>
              <a:gd name="connsiteY5" fmla="*/ 6771279 h 6866537"/>
              <a:gd name="connsiteX6" fmla="*/ 0 w 9527477"/>
              <a:gd name="connsiteY6" fmla="*/ 103795 h 6866537"/>
              <a:gd name="connsiteX0" fmla="*/ 0 w 9527477"/>
              <a:gd name="connsiteY0" fmla="*/ 95258 h 6858000"/>
              <a:gd name="connsiteX1" fmla="*/ 95258 w 9527477"/>
              <a:gd name="connsiteY1" fmla="*/ 0 h 6858000"/>
              <a:gd name="connsiteX2" fmla="*/ 9236459 w 9527477"/>
              <a:gd name="connsiteY2" fmla="*/ 99804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5258 h 6858000"/>
              <a:gd name="connsiteX1" fmla="*/ 95258 w 9527477"/>
              <a:gd name="connsiteY1" fmla="*/ 0 h 6858000"/>
              <a:gd name="connsiteX2" fmla="*/ 9440140 w 9527477"/>
              <a:gd name="connsiteY2" fmla="*/ 39133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9461 h 6862203"/>
              <a:gd name="connsiteX1" fmla="*/ 95258 w 9527477"/>
              <a:gd name="connsiteY1" fmla="*/ 4203 h 6862203"/>
              <a:gd name="connsiteX2" fmla="*/ 9518146 w 9527477"/>
              <a:gd name="connsiteY2" fmla="*/ 0 h 6862203"/>
              <a:gd name="connsiteX3" fmla="*/ 9527477 w 9527477"/>
              <a:gd name="connsiteY3" fmla="*/ 6862203 h 6862203"/>
              <a:gd name="connsiteX4" fmla="*/ 95258 w 9527477"/>
              <a:gd name="connsiteY4" fmla="*/ 6862203 h 6862203"/>
              <a:gd name="connsiteX5" fmla="*/ 0 w 9527477"/>
              <a:gd name="connsiteY5" fmla="*/ 6766945 h 6862203"/>
              <a:gd name="connsiteX6" fmla="*/ 0 w 9527477"/>
              <a:gd name="connsiteY6" fmla="*/ 99461 h 6862203"/>
              <a:gd name="connsiteX0" fmla="*/ 0 w 9518600"/>
              <a:gd name="connsiteY0" fmla="*/ 99461 h 6862203"/>
              <a:gd name="connsiteX1" fmla="*/ 95258 w 9518600"/>
              <a:gd name="connsiteY1" fmla="*/ 4203 h 6862203"/>
              <a:gd name="connsiteX2" fmla="*/ 9518146 w 9518600"/>
              <a:gd name="connsiteY2" fmla="*/ 0 h 6862203"/>
              <a:gd name="connsiteX3" fmla="*/ 9427804 w 9518600"/>
              <a:gd name="connsiteY3" fmla="*/ 6862203 h 6862203"/>
              <a:gd name="connsiteX4" fmla="*/ 95258 w 9518600"/>
              <a:gd name="connsiteY4" fmla="*/ 6862203 h 6862203"/>
              <a:gd name="connsiteX5" fmla="*/ 0 w 9518600"/>
              <a:gd name="connsiteY5" fmla="*/ 6766945 h 6862203"/>
              <a:gd name="connsiteX6" fmla="*/ 0 w 9518600"/>
              <a:gd name="connsiteY6" fmla="*/ 99461 h 6862203"/>
              <a:gd name="connsiteX0" fmla="*/ 0 w 9521762"/>
              <a:gd name="connsiteY0" fmla="*/ 99461 h 6862203"/>
              <a:gd name="connsiteX1" fmla="*/ 95258 w 9521762"/>
              <a:gd name="connsiteY1" fmla="*/ 4203 h 6862203"/>
              <a:gd name="connsiteX2" fmla="*/ 9518146 w 9521762"/>
              <a:gd name="connsiteY2" fmla="*/ 0 h 6862203"/>
              <a:gd name="connsiteX3" fmla="*/ 9518810 w 9521762"/>
              <a:gd name="connsiteY3" fmla="*/ 6862203 h 6862203"/>
              <a:gd name="connsiteX4" fmla="*/ 95258 w 9521762"/>
              <a:gd name="connsiteY4" fmla="*/ 6862203 h 6862203"/>
              <a:gd name="connsiteX5" fmla="*/ 0 w 9521762"/>
              <a:gd name="connsiteY5" fmla="*/ 6766945 h 6862203"/>
              <a:gd name="connsiteX6" fmla="*/ 0 w 9521762"/>
              <a:gd name="connsiteY6" fmla="*/ 99461 h 6862203"/>
              <a:gd name="connsiteX0" fmla="*/ 0 w 9531950"/>
              <a:gd name="connsiteY0" fmla="*/ 199474 h 6962216"/>
              <a:gd name="connsiteX1" fmla="*/ 95258 w 9531950"/>
              <a:gd name="connsiteY1" fmla="*/ 104216 h 6962216"/>
              <a:gd name="connsiteX2" fmla="*/ 9530053 w 9531950"/>
              <a:gd name="connsiteY2" fmla="*/ 0 h 6962216"/>
              <a:gd name="connsiteX3" fmla="*/ 9518810 w 9531950"/>
              <a:gd name="connsiteY3" fmla="*/ 6962216 h 6962216"/>
              <a:gd name="connsiteX4" fmla="*/ 95258 w 9531950"/>
              <a:gd name="connsiteY4" fmla="*/ 6962216 h 6962216"/>
              <a:gd name="connsiteX5" fmla="*/ 0 w 9531950"/>
              <a:gd name="connsiteY5" fmla="*/ 6866958 h 6962216"/>
              <a:gd name="connsiteX6" fmla="*/ 0 w 9531950"/>
              <a:gd name="connsiteY6" fmla="*/ 199474 h 6962216"/>
              <a:gd name="connsiteX0" fmla="*/ 0 w 9518810"/>
              <a:gd name="connsiteY0" fmla="*/ 95258 h 6858000"/>
              <a:gd name="connsiteX1" fmla="*/ 95258 w 9518810"/>
              <a:gd name="connsiteY1" fmla="*/ 0 h 6858000"/>
              <a:gd name="connsiteX2" fmla="*/ 9470521 w 9518810"/>
              <a:gd name="connsiteY2" fmla="*/ 126766 h 6858000"/>
              <a:gd name="connsiteX3" fmla="*/ 9518810 w 9518810"/>
              <a:gd name="connsiteY3" fmla="*/ 6858000 h 6858000"/>
              <a:gd name="connsiteX4" fmla="*/ 95258 w 9518810"/>
              <a:gd name="connsiteY4" fmla="*/ 6858000 h 6858000"/>
              <a:gd name="connsiteX5" fmla="*/ 0 w 9518810"/>
              <a:gd name="connsiteY5" fmla="*/ 6762742 h 6858000"/>
              <a:gd name="connsiteX6" fmla="*/ 0 w 9518810"/>
              <a:gd name="connsiteY6" fmla="*/ 95258 h 6858000"/>
              <a:gd name="connsiteX0" fmla="*/ 0 w 9529768"/>
              <a:gd name="connsiteY0" fmla="*/ 97080 h 6859822"/>
              <a:gd name="connsiteX1" fmla="*/ 95258 w 9529768"/>
              <a:gd name="connsiteY1" fmla="*/ 1822 h 6859822"/>
              <a:gd name="connsiteX2" fmla="*/ 9527671 w 9529768"/>
              <a:gd name="connsiteY2" fmla="*/ 0 h 6859822"/>
              <a:gd name="connsiteX3" fmla="*/ 9518810 w 9529768"/>
              <a:gd name="connsiteY3" fmla="*/ 6859822 h 6859822"/>
              <a:gd name="connsiteX4" fmla="*/ 95258 w 9529768"/>
              <a:gd name="connsiteY4" fmla="*/ 6859822 h 6859822"/>
              <a:gd name="connsiteX5" fmla="*/ 0 w 9529768"/>
              <a:gd name="connsiteY5" fmla="*/ 6764564 h 6859822"/>
              <a:gd name="connsiteX6" fmla="*/ 0 w 9529768"/>
              <a:gd name="connsiteY6" fmla="*/ 97080 h 685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768" h="6859822">
                <a:moveTo>
                  <a:pt x="0" y="97080"/>
                </a:moveTo>
                <a:cubicBezTo>
                  <a:pt x="0" y="44470"/>
                  <a:pt x="42648" y="1822"/>
                  <a:pt x="95258" y="1822"/>
                </a:cubicBezTo>
                <a:lnTo>
                  <a:pt x="9527671" y="0"/>
                </a:lnTo>
                <a:cubicBezTo>
                  <a:pt x="9535612" y="2407049"/>
                  <a:pt x="9518417" y="3430826"/>
                  <a:pt x="9518810" y="6859822"/>
                </a:cubicBezTo>
                <a:lnTo>
                  <a:pt x="95258" y="6859822"/>
                </a:lnTo>
                <a:cubicBezTo>
                  <a:pt x="42648" y="6859822"/>
                  <a:pt x="0" y="6817174"/>
                  <a:pt x="0" y="6764564"/>
                </a:cubicBezTo>
                <a:lnTo>
                  <a:pt x="0" y="9708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pic>
        <p:nvPicPr>
          <p:cNvPr id="12" name="Afbeelding 11">
            <a:extLst>
              <a:ext uri="{FF2B5EF4-FFF2-40B4-BE49-F238E27FC236}">
                <a16:creationId xmlns:a16="http://schemas.microsoft.com/office/drawing/2014/main" id="{B4D2D389-F56E-47FE-9C6D-2A7B53EF50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7735" y="3955752"/>
            <a:ext cx="1333599" cy="433738"/>
          </a:xfrm>
          <a:prstGeom prst="rect">
            <a:avLst/>
          </a:prstGeom>
        </p:spPr>
      </p:pic>
      <p:pic>
        <p:nvPicPr>
          <p:cNvPr id="14" name="Afbeelding 13">
            <a:extLst>
              <a:ext uri="{FF2B5EF4-FFF2-40B4-BE49-F238E27FC236}">
                <a16:creationId xmlns:a16="http://schemas.microsoft.com/office/drawing/2014/main" id="{3FC69205-9594-477F-BFFF-D9C3D9F4F2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8911" y="4610454"/>
            <a:ext cx="1333602" cy="433738"/>
          </a:xfrm>
          <a:prstGeom prst="rect">
            <a:avLst/>
          </a:prstGeom>
        </p:spPr>
      </p:pic>
      <p:pic>
        <p:nvPicPr>
          <p:cNvPr id="16" name="Afbeelding 15">
            <a:extLst>
              <a:ext uri="{FF2B5EF4-FFF2-40B4-BE49-F238E27FC236}">
                <a16:creationId xmlns:a16="http://schemas.microsoft.com/office/drawing/2014/main" id="{3CD5E66E-7135-4756-8E3E-FF84E48FD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0696" y="2522563"/>
            <a:ext cx="1333599" cy="433737"/>
          </a:xfrm>
          <a:prstGeom prst="rect">
            <a:avLst/>
          </a:prstGeom>
        </p:spPr>
      </p:pic>
      <p:pic>
        <p:nvPicPr>
          <p:cNvPr id="9" name="Afbeelding 8">
            <a:extLst>
              <a:ext uri="{FF2B5EF4-FFF2-40B4-BE49-F238E27FC236}">
                <a16:creationId xmlns:a16="http://schemas.microsoft.com/office/drawing/2014/main" id="{221A9D0A-4E28-46E7-9C8A-15FF9CFEAC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48911" y="3523450"/>
            <a:ext cx="1333599" cy="433737"/>
          </a:xfrm>
          <a:prstGeom prst="rect">
            <a:avLst/>
          </a:prstGeom>
        </p:spPr>
      </p:pic>
      <p:sp>
        <p:nvSpPr>
          <p:cNvPr id="7" name="Rechthoek 6">
            <a:extLst>
              <a:ext uri="{FF2B5EF4-FFF2-40B4-BE49-F238E27FC236}">
                <a16:creationId xmlns:a16="http://schemas.microsoft.com/office/drawing/2014/main" id="{96572EB2-87AA-47A6-9156-C3275FEA7BBC}"/>
              </a:ext>
            </a:extLst>
          </p:cNvPr>
          <p:cNvSpPr/>
          <p:nvPr userDrawn="1"/>
        </p:nvSpPr>
        <p:spPr>
          <a:xfrm>
            <a:off x="7138166" y="0"/>
            <a:ext cx="2005835" cy="4490123"/>
          </a:xfrm>
          <a:custGeom>
            <a:avLst/>
            <a:gdLst>
              <a:gd name="connsiteX0" fmla="*/ 0 w 2674951"/>
              <a:gd name="connsiteY0" fmla="*/ 0 h 5986829"/>
              <a:gd name="connsiteX1" fmla="*/ 2674951 w 2674951"/>
              <a:gd name="connsiteY1" fmla="*/ 0 h 5986829"/>
              <a:gd name="connsiteX2" fmla="*/ 2674951 w 2674951"/>
              <a:gd name="connsiteY2" fmla="*/ 5986829 h 5986829"/>
              <a:gd name="connsiteX3" fmla="*/ 0 w 2674951"/>
              <a:gd name="connsiteY3" fmla="*/ 5986829 h 5986829"/>
              <a:gd name="connsiteX4" fmla="*/ 0 w 2674951"/>
              <a:gd name="connsiteY4" fmla="*/ 0 h 5986829"/>
              <a:gd name="connsiteX0" fmla="*/ 0 w 2676539"/>
              <a:gd name="connsiteY0" fmla="*/ 0 h 5986829"/>
              <a:gd name="connsiteX1" fmla="*/ 2674951 w 2676539"/>
              <a:gd name="connsiteY1" fmla="*/ 0 h 5986829"/>
              <a:gd name="connsiteX2" fmla="*/ 2676539 w 2676539"/>
              <a:gd name="connsiteY2" fmla="*/ 33096 h 5986829"/>
              <a:gd name="connsiteX3" fmla="*/ 2674951 w 2676539"/>
              <a:gd name="connsiteY3" fmla="*/ 5986829 h 5986829"/>
              <a:gd name="connsiteX4" fmla="*/ 0 w 2676539"/>
              <a:gd name="connsiteY4" fmla="*/ 5986829 h 5986829"/>
              <a:gd name="connsiteX5" fmla="*/ 0 w 2676539"/>
              <a:gd name="connsiteY5" fmla="*/ 0 h 5986829"/>
              <a:gd name="connsiteX0" fmla="*/ 0 w 2676539"/>
              <a:gd name="connsiteY0" fmla="*/ 242 h 5987071"/>
              <a:gd name="connsiteX1" fmla="*/ 2640820 w 2676539"/>
              <a:gd name="connsiteY1" fmla="*/ 0 h 5987071"/>
              <a:gd name="connsiteX2" fmla="*/ 2674951 w 2676539"/>
              <a:gd name="connsiteY2" fmla="*/ 242 h 5987071"/>
              <a:gd name="connsiteX3" fmla="*/ 2676539 w 2676539"/>
              <a:gd name="connsiteY3" fmla="*/ 33338 h 5987071"/>
              <a:gd name="connsiteX4" fmla="*/ 2674951 w 2676539"/>
              <a:gd name="connsiteY4" fmla="*/ 5987071 h 5987071"/>
              <a:gd name="connsiteX5" fmla="*/ 0 w 2676539"/>
              <a:gd name="connsiteY5" fmla="*/ 5987071 h 5987071"/>
              <a:gd name="connsiteX6" fmla="*/ 0 w 2676539"/>
              <a:gd name="connsiteY6"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676539"/>
              <a:gd name="connsiteY0" fmla="*/ 419028 h 6405857"/>
              <a:gd name="connsiteX1" fmla="*/ 2640820 w 2676539"/>
              <a:gd name="connsiteY1" fmla="*/ 418786 h 6405857"/>
              <a:gd name="connsiteX2" fmla="*/ 2676539 w 2676539"/>
              <a:gd name="connsiteY2" fmla="*/ 452124 h 6405857"/>
              <a:gd name="connsiteX3" fmla="*/ 2674951 w 2676539"/>
              <a:gd name="connsiteY3" fmla="*/ 6405857 h 6405857"/>
              <a:gd name="connsiteX4" fmla="*/ 0 w 2676539"/>
              <a:gd name="connsiteY4" fmla="*/ 6405857 h 6405857"/>
              <a:gd name="connsiteX5" fmla="*/ 0 w 2676539"/>
              <a:gd name="connsiteY5" fmla="*/ 419028 h 6405857"/>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849713"/>
              <a:gd name="connsiteY0" fmla="*/ 242 h 5987071"/>
              <a:gd name="connsiteX1" fmla="*/ 2640820 w 2849713"/>
              <a:gd name="connsiteY1" fmla="*/ 0 h 5987071"/>
              <a:gd name="connsiteX2" fmla="*/ 2676539 w 2849713"/>
              <a:gd name="connsiteY2" fmla="*/ 33338 h 5987071"/>
              <a:gd name="connsiteX3" fmla="*/ 2674951 w 2849713"/>
              <a:gd name="connsiteY3" fmla="*/ 5987071 h 5987071"/>
              <a:gd name="connsiteX4" fmla="*/ 0 w 2849713"/>
              <a:gd name="connsiteY4" fmla="*/ 5987071 h 5987071"/>
              <a:gd name="connsiteX5" fmla="*/ 0 w 2849713"/>
              <a:gd name="connsiteY5" fmla="*/ 242 h 5987071"/>
              <a:gd name="connsiteX0" fmla="*/ 0 w 2677073"/>
              <a:gd name="connsiteY0" fmla="*/ 242 h 5987071"/>
              <a:gd name="connsiteX1" fmla="*/ 2640820 w 2677073"/>
              <a:gd name="connsiteY1" fmla="*/ 0 h 5987071"/>
              <a:gd name="connsiteX2" fmla="*/ 2676539 w 2677073"/>
              <a:gd name="connsiteY2" fmla="*/ 33338 h 5987071"/>
              <a:gd name="connsiteX3" fmla="*/ 2674951 w 2677073"/>
              <a:gd name="connsiteY3" fmla="*/ 5987071 h 5987071"/>
              <a:gd name="connsiteX4" fmla="*/ 0 w 2677073"/>
              <a:gd name="connsiteY4" fmla="*/ 5987071 h 5987071"/>
              <a:gd name="connsiteX5" fmla="*/ 0 w 2677073"/>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3351"/>
              <a:gd name="connsiteY0" fmla="*/ 242 h 5987071"/>
              <a:gd name="connsiteX1" fmla="*/ 2633676 w 2843351"/>
              <a:gd name="connsiteY1" fmla="*/ 0 h 5987071"/>
              <a:gd name="connsiteX2" fmla="*/ 2676539 w 2843351"/>
              <a:gd name="connsiteY2" fmla="*/ 54770 h 5987071"/>
              <a:gd name="connsiteX3" fmla="*/ 2674951 w 2843351"/>
              <a:gd name="connsiteY3" fmla="*/ 5987071 h 5987071"/>
              <a:gd name="connsiteX4" fmla="*/ 0 w 2843351"/>
              <a:gd name="connsiteY4" fmla="*/ 5987071 h 5987071"/>
              <a:gd name="connsiteX5" fmla="*/ 0 w 2843351"/>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69"/>
              <a:gd name="connsiteY0" fmla="*/ 242 h 5987071"/>
              <a:gd name="connsiteX1" fmla="*/ 2633676 w 2676569"/>
              <a:gd name="connsiteY1" fmla="*/ 0 h 5987071"/>
              <a:gd name="connsiteX2" fmla="*/ 2676539 w 2676569"/>
              <a:gd name="connsiteY2" fmla="*/ 54770 h 5987071"/>
              <a:gd name="connsiteX3" fmla="*/ 2674951 w 2676569"/>
              <a:gd name="connsiteY3" fmla="*/ 5987071 h 5987071"/>
              <a:gd name="connsiteX4" fmla="*/ 0 w 2676569"/>
              <a:gd name="connsiteY4" fmla="*/ 5987071 h 5987071"/>
              <a:gd name="connsiteX5" fmla="*/ 0 w 2676569"/>
              <a:gd name="connsiteY5" fmla="*/ 242 h 5987071"/>
              <a:gd name="connsiteX0" fmla="*/ 0 w 2679329"/>
              <a:gd name="connsiteY0" fmla="*/ 397251 h 6384080"/>
              <a:gd name="connsiteX1" fmla="*/ 2633676 w 2679329"/>
              <a:gd name="connsiteY1" fmla="*/ 397009 h 6384080"/>
              <a:gd name="connsiteX2" fmla="*/ 2676539 w 2679329"/>
              <a:gd name="connsiteY2" fmla="*/ 451779 h 6384080"/>
              <a:gd name="connsiteX3" fmla="*/ 2674951 w 2679329"/>
              <a:gd name="connsiteY3" fmla="*/ 6384080 h 6384080"/>
              <a:gd name="connsiteX4" fmla="*/ 0 w 2679329"/>
              <a:gd name="connsiteY4" fmla="*/ 6384080 h 6384080"/>
              <a:gd name="connsiteX5" fmla="*/ 0 w 2679329"/>
              <a:gd name="connsiteY5" fmla="*/ 397251 h 6384080"/>
              <a:gd name="connsiteX0" fmla="*/ 0 w 2679329"/>
              <a:gd name="connsiteY0" fmla="*/ 403897 h 6390726"/>
              <a:gd name="connsiteX1" fmla="*/ 2633676 w 2679329"/>
              <a:gd name="connsiteY1" fmla="*/ 403655 h 6390726"/>
              <a:gd name="connsiteX2" fmla="*/ 2676539 w 2679329"/>
              <a:gd name="connsiteY2" fmla="*/ 458425 h 6390726"/>
              <a:gd name="connsiteX3" fmla="*/ 2674951 w 2679329"/>
              <a:gd name="connsiteY3" fmla="*/ 6390726 h 6390726"/>
              <a:gd name="connsiteX4" fmla="*/ 0 w 2679329"/>
              <a:gd name="connsiteY4" fmla="*/ 6390726 h 6390726"/>
              <a:gd name="connsiteX5" fmla="*/ 0 w 2679329"/>
              <a:gd name="connsiteY5" fmla="*/ 403897 h 6390726"/>
              <a:gd name="connsiteX0" fmla="*/ 0 w 2842019"/>
              <a:gd name="connsiteY0" fmla="*/ 401491 h 6388320"/>
              <a:gd name="connsiteX1" fmla="*/ 2633676 w 2842019"/>
              <a:gd name="connsiteY1" fmla="*/ 401249 h 6388320"/>
              <a:gd name="connsiteX2" fmla="*/ 2676539 w 2842019"/>
              <a:gd name="connsiteY2" fmla="*/ 456019 h 6388320"/>
              <a:gd name="connsiteX3" fmla="*/ 2674951 w 2842019"/>
              <a:gd name="connsiteY3" fmla="*/ 6388320 h 6388320"/>
              <a:gd name="connsiteX4" fmla="*/ 0 w 2842019"/>
              <a:gd name="connsiteY4" fmla="*/ 6388320 h 6388320"/>
              <a:gd name="connsiteX5" fmla="*/ 0 w 2842019"/>
              <a:gd name="connsiteY5" fmla="*/ 401491 h 6388320"/>
              <a:gd name="connsiteX0" fmla="*/ 0 w 2843760"/>
              <a:gd name="connsiteY0" fmla="*/ 242 h 5987071"/>
              <a:gd name="connsiteX1" fmla="*/ 2633676 w 2843760"/>
              <a:gd name="connsiteY1" fmla="*/ 0 h 5987071"/>
              <a:gd name="connsiteX2" fmla="*/ 2676539 w 2843760"/>
              <a:gd name="connsiteY2" fmla="*/ 54770 h 5987071"/>
              <a:gd name="connsiteX3" fmla="*/ 2674951 w 2843760"/>
              <a:gd name="connsiteY3" fmla="*/ 5987071 h 5987071"/>
              <a:gd name="connsiteX4" fmla="*/ 0 w 2843760"/>
              <a:gd name="connsiteY4" fmla="*/ 5987071 h 5987071"/>
              <a:gd name="connsiteX5" fmla="*/ 0 w 2843760"/>
              <a:gd name="connsiteY5" fmla="*/ 242 h 5987071"/>
              <a:gd name="connsiteX0" fmla="*/ 0 w 2676543"/>
              <a:gd name="connsiteY0" fmla="*/ 242 h 5987071"/>
              <a:gd name="connsiteX1" fmla="*/ 2633676 w 2676543"/>
              <a:gd name="connsiteY1" fmla="*/ 0 h 5987071"/>
              <a:gd name="connsiteX2" fmla="*/ 2676539 w 2676543"/>
              <a:gd name="connsiteY2" fmla="*/ 54770 h 5987071"/>
              <a:gd name="connsiteX3" fmla="*/ 2674951 w 2676543"/>
              <a:gd name="connsiteY3" fmla="*/ 5987071 h 5987071"/>
              <a:gd name="connsiteX4" fmla="*/ 0 w 2676543"/>
              <a:gd name="connsiteY4" fmla="*/ 5987071 h 5987071"/>
              <a:gd name="connsiteX5" fmla="*/ 0 w 2676543"/>
              <a:gd name="connsiteY5" fmla="*/ 242 h 5987071"/>
              <a:gd name="connsiteX0" fmla="*/ 0 w 2681396"/>
              <a:gd name="connsiteY0" fmla="*/ 403161 h 6389990"/>
              <a:gd name="connsiteX1" fmla="*/ 2605627 w 2681396"/>
              <a:gd name="connsiteY1" fmla="*/ 402919 h 6389990"/>
              <a:gd name="connsiteX2" fmla="*/ 2676539 w 2681396"/>
              <a:gd name="connsiteY2" fmla="*/ 457689 h 6389990"/>
              <a:gd name="connsiteX3" fmla="*/ 2674951 w 2681396"/>
              <a:gd name="connsiteY3" fmla="*/ 6389990 h 6389990"/>
              <a:gd name="connsiteX4" fmla="*/ 0 w 2681396"/>
              <a:gd name="connsiteY4" fmla="*/ 6389990 h 6389990"/>
              <a:gd name="connsiteX5" fmla="*/ 0 w 2681396"/>
              <a:gd name="connsiteY5" fmla="*/ 403161 h 6389990"/>
              <a:gd name="connsiteX0" fmla="*/ 0 w 2818993"/>
              <a:gd name="connsiteY0" fmla="*/ 369538 h 6356367"/>
              <a:gd name="connsiteX1" fmla="*/ 2605627 w 2818993"/>
              <a:gd name="connsiteY1" fmla="*/ 369296 h 6356367"/>
              <a:gd name="connsiteX2" fmla="*/ 2670929 w 2818993"/>
              <a:gd name="connsiteY2" fmla="*/ 466142 h 6356367"/>
              <a:gd name="connsiteX3" fmla="*/ 2674951 w 2818993"/>
              <a:gd name="connsiteY3" fmla="*/ 6356367 h 6356367"/>
              <a:gd name="connsiteX4" fmla="*/ 0 w 2818993"/>
              <a:gd name="connsiteY4" fmla="*/ 6356367 h 6356367"/>
              <a:gd name="connsiteX5" fmla="*/ 0 w 2818993"/>
              <a:gd name="connsiteY5" fmla="*/ 369538 h 6356367"/>
              <a:gd name="connsiteX0" fmla="*/ 0 w 2819705"/>
              <a:gd name="connsiteY0" fmla="*/ 369538 h 6356367"/>
              <a:gd name="connsiteX1" fmla="*/ 2605627 w 2819705"/>
              <a:gd name="connsiteY1" fmla="*/ 369296 h 6356367"/>
              <a:gd name="connsiteX2" fmla="*/ 2670929 w 2819705"/>
              <a:gd name="connsiteY2" fmla="*/ 466142 h 6356367"/>
              <a:gd name="connsiteX3" fmla="*/ 2674951 w 2819705"/>
              <a:gd name="connsiteY3" fmla="*/ 6356367 h 6356367"/>
              <a:gd name="connsiteX4" fmla="*/ 0 w 2819705"/>
              <a:gd name="connsiteY4" fmla="*/ 6356367 h 6356367"/>
              <a:gd name="connsiteX5" fmla="*/ 0 w 2819705"/>
              <a:gd name="connsiteY5" fmla="*/ 369538 h 6356367"/>
              <a:gd name="connsiteX0" fmla="*/ 0 w 2821139"/>
              <a:gd name="connsiteY0" fmla="*/ 242 h 5987071"/>
              <a:gd name="connsiteX1" fmla="*/ 2605627 w 2821139"/>
              <a:gd name="connsiteY1" fmla="*/ 0 h 5987071"/>
              <a:gd name="connsiteX2" fmla="*/ 2670929 w 2821139"/>
              <a:gd name="connsiteY2" fmla="*/ 96846 h 5987071"/>
              <a:gd name="connsiteX3" fmla="*/ 2674951 w 2821139"/>
              <a:gd name="connsiteY3" fmla="*/ 5987071 h 5987071"/>
              <a:gd name="connsiteX4" fmla="*/ 0 w 2821139"/>
              <a:gd name="connsiteY4" fmla="*/ 5987071 h 5987071"/>
              <a:gd name="connsiteX5" fmla="*/ 0 w 2821139"/>
              <a:gd name="connsiteY5" fmla="*/ 242 h 5987071"/>
              <a:gd name="connsiteX0" fmla="*/ 0 w 2742690"/>
              <a:gd name="connsiteY0" fmla="*/ 367521 h 6354350"/>
              <a:gd name="connsiteX1" fmla="*/ 1722081 w 2742690"/>
              <a:gd name="connsiteY1" fmla="*/ 372889 h 6354350"/>
              <a:gd name="connsiteX2" fmla="*/ 2670929 w 2742690"/>
              <a:gd name="connsiteY2" fmla="*/ 464125 h 6354350"/>
              <a:gd name="connsiteX3" fmla="*/ 2674951 w 2742690"/>
              <a:gd name="connsiteY3" fmla="*/ 6354350 h 6354350"/>
              <a:gd name="connsiteX4" fmla="*/ 0 w 2742690"/>
              <a:gd name="connsiteY4" fmla="*/ 6354350 h 6354350"/>
              <a:gd name="connsiteX5" fmla="*/ 0 w 2742690"/>
              <a:gd name="connsiteY5" fmla="*/ 367521 h 6354350"/>
              <a:gd name="connsiteX0" fmla="*/ 0 w 2742690"/>
              <a:gd name="connsiteY0" fmla="*/ 360489 h 6347318"/>
              <a:gd name="connsiteX1" fmla="*/ 1722081 w 2742690"/>
              <a:gd name="connsiteY1" fmla="*/ 365857 h 6347318"/>
              <a:gd name="connsiteX2" fmla="*/ 2670929 w 2742690"/>
              <a:gd name="connsiteY2" fmla="*/ 457093 h 6347318"/>
              <a:gd name="connsiteX3" fmla="*/ 2674951 w 2742690"/>
              <a:gd name="connsiteY3" fmla="*/ 6347318 h 6347318"/>
              <a:gd name="connsiteX4" fmla="*/ 0 w 2742690"/>
              <a:gd name="connsiteY4" fmla="*/ 6347318 h 6347318"/>
              <a:gd name="connsiteX5" fmla="*/ 0 w 2742690"/>
              <a:gd name="connsiteY5" fmla="*/ 360489 h 6347318"/>
              <a:gd name="connsiteX0" fmla="*/ 0 w 2742690"/>
              <a:gd name="connsiteY0" fmla="*/ 371928 h 6358757"/>
              <a:gd name="connsiteX1" fmla="*/ 1722081 w 2742690"/>
              <a:gd name="connsiteY1" fmla="*/ 377296 h 6358757"/>
              <a:gd name="connsiteX2" fmla="*/ 2670929 w 2742690"/>
              <a:gd name="connsiteY2" fmla="*/ 468532 h 6358757"/>
              <a:gd name="connsiteX3" fmla="*/ 2674951 w 2742690"/>
              <a:gd name="connsiteY3" fmla="*/ 6358757 h 6358757"/>
              <a:gd name="connsiteX4" fmla="*/ 0 w 2742690"/>
              <a:gd name="connsiteY4" fmla="*/ 6358757 h 6358757"/>
              <a:gd name="connsiteX5" fmla="*/ 0 w 2742690"/>
              <a:gd name="connsiteY5" fmla="*/ 371928 h 6358757"/>
              <a:gd name="connsiteX0" fmla="*/ 0 w 2742690"/>
              <a:gd name="connsiteY0" fmla="*/ 0 h 5986829"/>
              <a:gd name="connsiteX1" fmla="*/ 1722081 w 2742690"/>
              <a:gd name="connsiteY1" fmla="*/ 5368 h 5986829"/>
              <a:gd name="connsiteX2" fmla="*/ 2670929 w 2742690"/>
              <a:gd name="connsiteY2" fmla="*/ 96604 h 5986829"/>
              <a:gd name="connsiteX3" fmla="*/ 2674951 w 2742690"/>
              <a:gd name="connsiteY3" fmla="*/ 5986829 h 5986829"/>
              <a:gd name="connsiteX4" fmla="*/ 0 w 2742690"/>
              <a:gd name="connsiteY4" fmla="*/ 5986829 h 5986829"/>
              <a:gd name="connsiteX5" fmla="*/ 0 w 2742690"/>
              <a:gd name="connsiteY5" fmla="*/ 0 h 5986829"/>
              <a:gd name="connsiteX0" fmla="*/ 0 w 2751025"/>
              <a:gd name="connsiteY0" fmla="*/ 0 h 5986829"/>
              <a:gd name="connsiteX1" fmla="*/ 1722081 w 2751025"/>
              <a:gd name="connsiteY1" fmla="*/ 5368 h 5986829"/>
              <a:gd name="connsiteX2" fmla="*/ 2682149 w 2751025"/>
              <a:gd name="connsiteY2" fmla="*/ 74163 h 5986829"/>
              <a:gd name="connsiteX3" fmla="*/ 2674951 w 2751025"/>
              <a:gd name="connsiteY3" fmla="*/ 5986829 h 5986829"/>
              <a:gd name="connsiteX4" fmla="*/ 0 w 2751025"/>
              <a:gd name="connsiteY4" fmla="*/ 5986829 h 5986829"/>
              <a:gd name="connsiteX5" fmla="*/ 0 w 2751025"/>
              <a:gd name="connsiteY5" fmla="*/ 0 h 5986829"/>
              <a:gd name="connsiteX0" fmla="*/ 0 w 2697688"/>
              <a:gd name="connsiteY0" fmla="*/ 0 h 5986829"/>
              <a:gd name="connsiteX1" fmla="*/ 1722081 w 2697688"/>
              <a:gd name="connsiteY1" fmla="*/ 5368 h 5986829"/>
              <a:gd name="connsiteX2" fmla="*/ 2600806 w 2697688"/>
              <a:gd name="connsiteY2" fmla="*/ 155509 h 5986829"/>
              <a:gd name="connsiteX3" fmla="*/ 2674951 w 2697688"/>
              <a:gd name="connsiteY3" fmla="*/ 5986829 h 5986829"/>
              <a:gd name="connsiteX4" fmla="*/ 0 w 2697688"/>
              <a:gd name="connsiteY4" fmla="*/ 5986829 h 5986829"/>
              <a:gd name="connsiteX5" fmla="*/ 0 w 2697688"/>
              <a:gd name="connsiteY5" fmla="*/ 0 h 5986829"/>
              <a:gd name="connsiteX0" fmla="*/ 0 w 2748920"/>
              <a:gd name="connsiteY0" fmla="*/ 0 h 5986829"/>
              <a:gd name="connsiteX1" fmla="*/ 1722081 w 2748920"/>
              <a:gd name="connsiteY1" fmla="*/ 5368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71968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29894 w 2748920"/>
              <a:gd name="connsiteY1" fmla="*/ 586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0 h 5986829"/>
              <a:gd name="connsiteX1" fmla="*/ 2566780 w 2679350"/>
              <a:gd name="connsiteY1" fmla="*/ 94589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0 h 5986829"/>
              <a:gd name="connsiteX1" fmla="*/ 2585830 w 2679350"/>
              <a:gd name="connsiteY1" fmla="*/ 44581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0 h 5986829"/>
              <a:gd name="connsiteX1" fmla="*/ 2588212 w 2679350"/>
              <a:gd name="connsiteY1" fmla="*/ 1716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4961"/>
              <a:gd name="connsiteY0" fmla="*/ 0 h 5986829"/>
              <a:gd name="connsiteX1" fmla="*/ 2588212 w 2674961"/>
              <a:gd name="connsiteY1" fmla="*/ 1716 h 5986829"/>
              <a:gd name="connsiteX2" fmla="*/ 2655531 w 2674961"/>
              <a:gd name="connsiteY2" fmla="*/ 78502 h 5986829"/>
              <a:gd name="connsiteX3" fmla="*/ 2674951 w 2674961"/>
              <a:gd name="connsiteY3" fmla="*/ 5986829 h 5986829"/>
              <a:gd name="connsiteX4" fmla="*/ 0 w 2674961"/>
              <a:gd name="connsiteY4" fmla="*/ 5986829 h 5986829"/>
              <a:gd name="connsiteX5" fmla="*/ 0 w 2674961"/>
              <a:gd name="connsiteY5" fmla="*/ 0 h 5986829"/>
              <a:gd name="connsiteX0" fmla="*/ 0 w 2675143"/>
              <a:gd name="connsiteY0" fmla="*/ 0 h 5986829"/>
              <a:gd name="connsiteX1" fmla="*/ 2588212 w 2675143"/>
              <a:gd name="connsiteY1" fmla="*/ 1716 h 5986829"/>
              <a:gd name="connsiteX2" fmla="*/ 2674581 w 2675143"/>
              <a:gd name="connsiteY2" fmla="*/ 80883 h 5986829"/>
              <a:gd name="connsiteX3" fmla="*/ 2674951 w 2675143"/>
              <a:gd name="connsiteY3" fmla="*/ 5986829 h 5986829"/>
              <a:gd name="connsiteX4" fmla="*/ 0 w 2675143"/>
              <a:gd name="connsiteY4" fmla="*/ 5986829 h 5986829"/>
              <a:gd name="connsiteX5" fmla="*/ 0 w 2675143"/>
              <a:gd name="connsiteY5" fmla="*/ 0 h 598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143" h="5986829">
                <a:moveTo>
                  <a:pt x="0" y="0"/>
                </a:moveTo>
                <a:lnTo>
                  <a:pt x="2588212" y="1716"/>
                </a:lnTo>
                <a:cubicBezTo>
                  <a:pt x="2639095" y="-351"/>
                  <a:pt x="2671381" y="38070"/>
                  <a:pt x="2674581" y="80883"/>
                </a:cubicBezTo>
                <a:cubicBezTo>
                  <a:pt x="2674773" y="1264412"/>
                  <a:pt x="2675480" y="4002251"/>
                  <a:pt x="2674951" y="5986829"/>
                </a:cubicBezTo>
                <a:lnTo>
                  <a:pt x="0" y="598682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4" name="Tijdelijke aanduiding voor datum 3"/>
          <p:cNvSpPr>
            <a:spLocks noGrp="1"/>
          </p:cNvSpPr>
          <p:nvPr>
            <p:ph type="dt" sz="half" idx="10"/>
          </p:nvPr>
        </p:nvSpPr>
        <p:spPr>
          <a:xfrm>
            <a:off x="8004917" y="4050872"/>
            <a:ext cx="1075613" cy="273844"/>
          </a:xfrm>
        </p:spPr>
        <p:txBody>
          <a:bodyPr/>
          <a:lstStyle>
            <a:lvl1pPr>
              <a:defRPr>
                <a:solidFill>
                  <a:schemeClr val="tx2"/>
                </a:solidFill>
              </a:defRPr>
            </a:lvl1pPr>
          </a:lstStyle>
          <a:p>
            <a:fld id="{D29D2063-62E4-46B7-9EEB-1DAD8D501356}" type="datetime4">
              <a:rPr lang="nl-NL" smtClean="0"/>
              <a:pPr/>
              <a:t>9 oktober 2023</a:t>
            </a:fld>
            <a:endParaRPr lang="en-GB"/>
          </a:p>
        </p:txBody>
      </p:sp>
      <p:sp>
        <p:nvSpPr>
          <p:cNvPr id="5" name="Tijdelijke aanduiding voor voettekst 4"/>
          <p:cNvSpPr>
            <a:spLocks noGrp="1"/>
          </p:cNvSpPr>
          <p:nvPr>
            <p:ph type="ftr" sz="quarter" idx="11"/>
          </p:nvPr>
        </p:nvSpPr>
        <p:spPr>
          <a:xfrm>
            <a:off x="7484091" y="4023800"/>
            <a:ext cx="610410" cy="273844"/>
          </a:xfrm>
        </p:spPr>
        <p:txBody>
          <a:bodyPr/>
          <a:lstStyle>
            <a:lvl1pPr>
              <a:defRPr>
                <a:solidFill>
                  <a:schemeClr val="tx2"/>
                </a:solidFill>
              </a:defRPr>
            </a:lvl1pPr>
          </a:lstStyle>
          <a:p>
            <a:r>
              <a:rPr lang="en-GB"/>
              <a:t>|</a:t>
            </a:r>
          </a:p>
        </p:txBody>
      </p:sp>
      <p:sp>
        <p:nvSpPr>
          <p:cNvPr id="6" name="Tijdelijke aanduiding voor dianummer 5"/>
          <p:cNvSpPr>
            <a:spLocks noGrp="1"/>
          </p:cNvSpPr>
          <p:nvPr>
            <p:ph type="sldNum" sz="quarter" idx="12"/>
          </p:nvPr>
        </p:nvSpPr>
        <p:spPr>
          <a:xfrm>
            <a:off x="7168343" y="4050872"/>
            <a:ext cx="405333" cy="273844"/>
          </a:xfrm>
        </p:spPr>
        <p:txBody>
          <a:bodyPr/>
          <a:lstStyle>
            <a:lvl1pPr>
              <a:defRPr>
                <a:solidFill>
                  <a:schemeClr val="tx2"/>
                </a:solidFill>
              </a:defRPr>
            </a:lvl1pPr>
          </a:lstStyle>
          <a:p>
            <a:fld id="{534B5F9C-CFE5-4EC6-9BBB-664E2F56B033}" type="slidenum">
              <a:rPr lang="en-GB" smtClean="0"/>
              <a:pPr/>
              <a:t>‹nr.›</a:t>
            </a:fld>
            <a:endParaRPr lang="en-GB"/>
          </a:p>
        </p:txBody>
      </p:sp>
      <p:sp>
        <p:nvSpPr>
          <p:cNvPr id="28" name="Tijdelijke aanduiding voor afbeelding 2">
            <a:extLst>
              <a:ext uri="{FF2B5EF4-FFF2-40B4-BE49-F238E27FC236}">
                <a16:creationId xmlns:a16="http://schemas.microsoft.com/office/drawing/2014/main" id="{16DBD923-A819-4FA3-8642-E1DC6B8509B0}"/>
              </a:ext>
            </a:extLst>
          </p:cNvPr>
          <p:cNvSpPr>
            <a:spLocks noGrp="1"/>
          </p:cNvSpPr>
          <p:nvPr>
            <p:ph type="pic" idx="13"/>
          </p:nvPr>
        </p:nvSpPr>
        <p:spPr>
          <a:xfrm>
            <a:off x="-1873" y="-2184"/>
            <a:ext cx="7139760" cy="5143859"/>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74950 w 12197673"/>
              <a:gd name="connsiteY6" fmla="*/ 6858414 h 6861136"/>
              <a:gd name="connsiteX7" fmla="*/ 0 w 12197673"/>
              <a:gd name="connsiteY7" fmla="*/ 6788460 h 6861136"/>
              <a:gd name="connsiteX8" fmla="*/ 2498 w 12197673"/>
              <a:gd name="connsiteY8" fmla="*/ 82876 h 6861136"/>
              <a:gd name="connsiteX9" fmla="*/ 82462 w 12197673"/>
              <a:gd name="connsiteY9" fmla="*/ 2912 h 6861136"/>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9522159 w 12197673"/>
              <a:gd name="connsiteY6" fmla="*/ 6858000 h 6861136"/>
              <a:gd name="connsiteX7" fmla="*/ 74950 w 12197673"/>
              <a:gd name="connsiteY7" fmla="*/ 6858414 h 6861136"/>
              <a:gd name="connsiteX8" fmla="*/ 0 w 12197673"/>
              <a:gd name="connsiteY8" fmla="*/ 6788460 h 6861136"/>
              <a:gd name="connsiteX9" fmla="*/ 2498 w 12197673"/>
              <a:gd name="connsiteY9" fmla="*/ 82876 h 6861136"/>
              <a:gd name="connsiteX10" fmla="*/ 82462 w 12197673"/>
              <a:gd name="connsiteY10" fmla="*/ 2912 h 6861136"/>
              <a:gd name="connsiteX0" fmla="*/ 82462 w 12334905"/>
              <a:gd name="connsiteY0" fmla="*/ 2912 h 6860912"/>
              <a:gd name="connsiteX1" fmla="*/ 9522159 w 12334905"/>
              <a:gd name="connsiteY1" fmla="*/ 0 h 6860912"/>
              <a:gd name="connsiteX2" fmla="*/ 12117709 w 12334905"/>
              <a:gd name="connsiteY2" fmla="*/ 2912 h 6860912"/>
              <a:gd name="connsiteX3" fmla="*/ 12197673 w 12334905"/>
              <a:gd name="connsiteY3" fmla="*/ 82876 h 6860912"/>
              <a:gd name="connsiteX4" fmla="*/ 12112052 w 12334905"/>
              <a:gd name="connsiteY4" fmla="*/ 6860912 h 6860912"/>
              <a:gd name="connsiteX5" fmla="*/ 9522159 w 12334905"/>
              <a:gd name="connsiteY5" fmla="*/ 6858000 h 6860912"/>
              <a:gd name="connsiteX6" fmla="*/ 74950 w 12334905"/>
              <a:gd name="connsiteY6" fmla="*/ 6858414 h 6860912"/>
              <a:gd name="connsiteX7" fmla="*/ 0 w 12334905"/>
              <a:gd name="connsiteY7" fmla="*/ 6788460 h 6860912"/>
              <a:gd name="connsiteX8" fmla="*/ 2498 w 12334905"/>
              <a:gd name="connsiteY8" fmla="*/ 82876 h 6860912"/>
              <a:gd name="connsiteX9" fmla="*/ 82462 w 12334905"/>
              <a:gd name="connsiteY9" fmla="*/ 2912 h 6860912"/>
              <a:gd name="connsiteX0" fmla="*/ 82462 w 12197673"/>
              <a:gd name="connsiteY0" fmla="*/ 2912 h 6858478"/>
              <a:gd name="connsiteX1" fmla="*/ 9522159 w 12197673"/>
              <a:gd name="connsiteY1" fmla="*/ 0 h 6858478"/>
              <a:gd name="connsiteX2" fmla="*/ 12117709 w 12197673"/>
              <a:gd name="connsiteY2" fmla="*/ 2912 h 6858478"/>
              <a:gd name="connsiteX3" fmla="*/ 12197673 w 12197673"/>
              <a:gd name="connsiteY3" fmla="*/ 82876 h 6858478"/>
              <a:gd name="connsiteX4" fmla="*/ 9522159 w 12197673"/>
              <a:gd name="connsiteY4" fmla="*/ 6858000 h 6858478"/>
              <a:gd name="connsiteX5" fmla="*/ 74950 w 12197673"/>
              <a:gd name="connsiteY5" fmla="*/ 6858414 h 6858478"/>
              <a:gd name="connsiteX6" fmla="*/ 0 w 12197673"/>
              <a:gd name="connsiteY6" fmla="*/ 6788460 h 6858478"/>
              <a:gd name="connsiteX7" fmla="*/ 2498 w 12197673"/>
              <a:gd name="connsiteY7" fmla="*/ 82876 h 6858478"/>
              <a:gd name="connsiteX8" fmla="*/ 82462 w 12197673"/>
              <a:gd name="connsiteY8"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9522159"/>
              <a:gd name="connsiteY0" fmla="*/ 2912 h 6858478"/>
              <a:gd name="connsiteX1" fmla="*/ 9522159 w 9522159"/>
              <a:gd name="connsiteY1" fmla="*/ 0 h 6858478"/>
              <a:gd name="connsiteX2" fmla="*/ 9522159 w 9522159"/>
              <a:gd name="connsiteY2" fmla="*/ 6858000 h 6858478"/>
              <a:gd name="connsiteX3" fmla="*/ 74950 w 9522159"/>
              <a:gd name="connsiteY3" fmla="*/ 6858414 h 6858478"/>
              <a:gd name="connsiteX4" fmla="*/ 0 w 9522159"/>
              <a:gd name="connsiteY4" fmla="*/ 6788460 h 6858478"/>
              <a:gd name="connsiteX5" fmla="*/ 2498 w 9522159"/>
              <a:gd name="connsiteY5" fmla="*/ 82876 h 6858478"/>
              <a:gd name="connsiteX6" fmla="*/ 82462 w 9522159"/>
              <a:gd name="connsiteY6" fmla="*/ 2912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2159" h="6858478">
                <a:moveTo>
                  <a:pt x="82462" y="2912"/>
                </a:moveTo>
                <a:lnTo>
                  <a:pt x="9522159" y="0"/>
                </a:lnTo>
                <a:lnTo>
                  <a:pt x="9522159" y="6858000"/>
                </a:lnTo>
                <a:lnTo>
                  <a:pt x="74950" y="6858414"/>
                </a:lnTo>
                <a:cubicBezTo>
                  <a:pt x="37476" y="6860079"/>
                  <a:pt x="-1" y="6829266"/>
                  <a:pt x="0" y="6788460"/>
                </a:cubicBezTo>
                <a:cubicBezTo>
                  <a:pt x="833" y="4553265"/>
                  <a:pt x="1665" y="2318071"/>
                  <a:pt x="2498" y="82876"/>
                </a:cubicBezTo>
                <a:cubicBezTo>
                  <a:pt x="2498" y="38713"/>
                  <a:pt x="38299" y="2912"/>
                  <a:pt x="82462" y="2912"/>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8" name="Tijdelijke aanduiding voor tekst 7">
            <a:extLst>
              <a:ext uri="{FF2B5EF4-FFF2-40B4-BE49-F238E27FC236}">
                <a16:creationId xmlns:a16="http://schemas.microsoft.com/office/drawing/2014/main" id="{39BD6526-75E5-4652-A0F9-4ACC8AA0F6C3}"/>
              </a:ext>
            </a:extLst>
          </p:cNvPr>
          <p:cNvSpPr>
            <a:spLocks noGrp="1"/>
          </p:cNvSpPr>
          <p:nvPr>
            <p:ph type="body" sz="quarter" idx="14"/>
          </p:nvPr>
        </p:nvSpPr>
        <p:spPr>
          <a:xfrm>
            <a:off x="7397295" y="269239"/>
            <a:ext cx="1502599" cy="35661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9852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9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4:3) (lichtblauw)">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2" y="-1368"/>
            <a:ext cx="7145465" cy="5144867"/>
          </a:xfrm>
          <a:custGeom>
            <a:avLst/>
            <a:gdLst>
              <a:gd name="connsiteX0" fmla="*/ 0 w 12195175"/>
              <a:gd name="connsiteY0" fmla="*/ 95258 h 6858000"/>
              <a:gd name="connsiteX1" fmla="*/ 95258 w 12195175"/>
              <a:gd name="connsiteY1" fmla="*/ 0 h 6858000"/>
              <a:gd name="connsiteX2" fmla="*/ 12099917 w 12195175"/>
              <a:gd name="connsiteY2" fmla="*/ 0 h 6858000"/>
              <a:gd name="connsiteX3" fmla="*/ 12195175 w 12195175"/>
              <a:gd name="connsiteY3" fmla="*/ 95258 h 6858000"/>
              <a:gd name="connsiteX4" fmla="*/ 12195175 w 12195175"/>
              <a:gd name="connsiteY4" fmla="*/ 6762742 h 6858000"/>
              <a:gd name="connsiteX5" fmla="*/ 12099917 w 12195175"/>
              <a:gd name="connsiteY5" fmla="*/ 6858000 h 6858000"/>
              <a:gd name="connsiteX6" fmla="*/ 95258 w 12195175"/>
              <a:gd name="connsiteY6" fmla="*/ 6858000 h 6858000"/>
              <a:gd name="connsiteX7" fmla="*/ 0 w 12195175"/>
              <a:gd name="connsiteY7" fmla="*/ 6762742 h 6858000"/>
              <a:gd name="connsiteX8" fmla="*/ 0 w 12195175"/>
              <a:gd name="connsiteY8" fmla="*/ 95258 h 6858000"/>
              <a:gd name="connsiteX0" fmla="*/ 0 w 12195175"/>
              <a:gd name="connsiteY0" fmla="*/ 118634 h 6881376"/>
              <a:gd name="connsiteX1" fmla="*/ 95258 w 12195175"/>
              <a:gd name="connsiteY1" fmla="*/ 23376 h 6881376"/>
              <a:gd name="connsiteX2" fmla="*/ 12099917 w 12195175"/>
              <a:gd name="connsiteY2" fmla="*/ 23376 h 6881376"/>
              <a:gd name="connsiteX3" fmla="*/ 12195175 w 12195175"/>
              <a:gd name="connsiteY3" fmla="*/ 23384 h 6881376"/>
              <a:gd name="connsiteX4" fmla="*/ 12195175 w 12195175"/>
              <a:gd name="connsiteY4" fmla="*/ 6786118 h 6881376"/>
              <a:gd name="connsiteX5" fmla="*/ 12099917 w 12195175"/>
              <a:gd name="connsiteY5" fmla="*/ 6881376 h 6881376"/>
              <a:gd name="connsiteX6" fmla="*/ 95258 w 12195175"/>
              <a:gd name="connsiteY6" fmla="*/ 6881376 h 6881376"/>
              <a:gd name="connsiteX7" fmla="*/ 0 w 12195175"/>
              <a:gd name="connsiteY7" fmla="*/ 6786118 h 6881376"/>
              <a:gd name="connsiteX8" fmla="*/ 0 w 12195175"/>
              <a:gd name="connsiteY8" fmla="*/ 118634 h 6881376"/>
              <a:gd name="connsiteX0" fmla="*/ 0 w 13021588"/>
              <a:gd name="connsiteY0" fmla="*/ 596245 h 7358987"/>
              <a:gd name="connsiteX1" fmla="*/ 95258 w 13021588"/>
              <a:gd name="connsiteY1" fmla="*/ 500987 h 7358987"/>
              <a:gd name="connsiteX2" fmla="*/ 12099917 w 13021588"/>
              <a:gd name="connsiteY2" fmla="*/ 500987 h 7358987"/>
              <a:gd name="connsiteX3" fmla="*/ 12195175 w 13021588"/>
              <a:gd name="connsiteY3" fmla="*/ 500995 h 7358987"/>
              <a:gd name="connsiteX4" fmla="*/ 12195175 w 13021588"/>
              <a:gd name="connsiteY4" fmla="*/ 7263729 h 7358987"/>
              <a:gd name="connsiteX5" fmla="*/ 12099917 w 13021588"/>
              <a:gd name="connsiteY5" fmla="*/ 7358987 h 7358987"/>
              <a:gd name="connsiteX6" fmla="*/ 95258 w 13021588"/>
              <a:gd name="connsiteY6" fmla="*/ 7358987 h 7358987"/>
              <a:gd name="connsiteX7" fmla="*/ 0 w 13021588"/>
              <a:gd name="connsiteY7" fmla="*/ 7263729 h 7358987"/>
              <a:gd name="connsiteX8" fmla="*/ 0 w 13021588"/>
              <a:gd name="connsiteY8" fmla="*/ 596245 h 7358987"/>
              <a:gd name="connsiteX0" fmla="*/ 0 w 12195175"/>
              <a:gd name="connsiteY0" fmla="*/ 95258 h 6858000"/>
              <a:gd name="connsiteX1" fmla="*/ 95258 w 12195175"/>
              <a:gd name="connsiteY1" fmla="*/ 0 h 6858000"/>
              <a:gd name="connsiteX2" fmla="*/ 12195175 w 12195175"/>
              <a:gd name="connsiteY2" fmla="*/ 8 h 6858000"/>
              <a:gd name="connsiteX3" fmla="*/ 12195175 w 12195175"/>
              <a:gd name="connsiteY3" fmla="*/ 6762742 h 6858000"/>
              <a:gd name="connsiteX4" fmla="*/ 12099917 w 12195175"/>
              <a:gd name="connsiteY4" fmla="*/ 6858000 h 6858000"/>
              <a:gd name="connsiteX5" fmla="*/ 95258 w 12195175"/>
              <a:gd name="connsiteY5" fmla="*/ 6858000 h 6858000"/>
              <a:gd name="connsiteX6" fmla="*/ 0 w 12195175"/>
              <a:gd name="connsiteY6" fmla="*/ 6762742 h 6858000"/>
              <a:gd name="connsiteX7" fmla="*/ 0 w 12195175"/>
              <a:gd name="connsiteY7" fmla="*/ 95258 h 6858000"/>
              <a:gd name="connsiteX0" fmla="*/ 0 w 12213415"/>
              <a:gd name="connsiteY0" fmla="*/ 95258 h 6858000"/>
              <a:gd name="connsiteX1" fmla="*/ 95258 w 12213415"/>
              <a:gd name="connsiteY1" fmla="*/ 0 h 6858000"/>
              <a:gd name="connsiteX2" fmla="*/ 12195175 w 12213415"/>
              <a:gd name="connsiteY2" fmla="*/ 8 h 6858000"/>
              <a:gd name="connsiteX3" fmla="*/ 12195175 w 12213415"/>
              <a:gd name="connsiteY3" fmla="*/ 6762742 h 6858000"/>
              <a:gd name="connsiteX4" fmla="*/ 12188023 w 12213415"/>
              <a:gd name="connsiteY4" fmla="*/ 6858000 h 6858000"/>
              <a:gd name="connsiteX5" fmla="*/ 95258 w 12213415"/>
              <a:gd name="connsiteY5" fmla="*/ 6858000 h 6858000"/>
              <a:gd name="connsiteX6" fmla="*/ 0 w 12213415"/>
              <a:gd name="connsiteY6" fmla="*/ 6762742 h 6858000"/>
              <a:gd name="connsiteX7" fmla="*/ 0 w 12213415"/>
              <a:gd name="connsiteY7" fmla="*/ 95258 h 6858000"/>
              <a:gd name="connsiteX0" fmla="*/ 0 w 13085932"/>
              <a:gd name="connsiteY0" fmla="*/ 95258 h 7296671"/>
              <a:gd name="connsiteX1" fmla="*/ 95258 w 13085932"/>
              <a:gd name="connsiteY1" fmla="*/ 0 h 7296671"/>
              <a:gd name="connsiteX2" fmla="*/ 12195175 w 13085932"/>
              <a:gd name="connsiteY2" fmla="*/ 8 h 7296671"/>
              <a:gd name="connsiteX3" fmla="*/ 12195175 w 13085932"/>
              <a:gd name="connsiteY3" fmla="*/ 6762742 h 7296671"/>
              <a:gd name="connsiteX4" fmla="*/ 12188023 w 13085932"/>
              <a:gd name="connsiteY4" fmla="*/ 6858000 h 7296671"/>
              <a:gd name="connsiteX5" fmla="*/ 95258 w 13085932"/>
              <a:gd name="connsiteY5" fmla="*/ 6858000 h 7296671"/>
              <a:gd name="connsiteX6" fmla="*/ 0 w 13085932"/>
              <a:gd name="connsiteY6" fmla="*/ 6762742 h 7296671"/>
              <a:gd name="connsiteX7" fmla="*/ 0 w 13085932"/>
              <a:gd name="connsiteY7" fmla="*/ 95258 h 7296671"/>
              <a:gd name="connsiteX0" fmla="*/ 0 w 12195175"/>
              <a:gd name="connsiteY0" fmla="*/ 95258 h 6858000"/>
              <a:gd name="connsiteX1" fmla="*/ 95258 w 12195175"/>
              <a:gd name="connsiteY1" fmla="*/ 0 h 6858000"/>
              <a:gd name="connsiteX2" fmla="*/ 12195175 w 12195175"/>
              <a:gd name="connsiteY2" fmla="*/ 8 h 6858000"/>
              <a:gd name="connsiteX3" fmla="*/ 12188023 w 12195175"/>
              <a:gd name="connsiteY3" fmla="*/ 6858000 h 6858000"/>
              <a:gd name="connsiteX4" fmla="*/ 95258 w 12195175"/>
              <a:gd name="connsiteY4" fmla="*/ 6858000 h 6858000"/>
              <a:gd name="connsiteX5" fmla="*/ 0 w 12195175"/>
              <a:gd name="connsiteY5" fmla="*/ 6762742 h 6858000"/>
              <a:gd name="connsiteX6" fmla="*/ 0 w 12195175"/>
              <a:gd name="connsiteY6" fmla="*/ 95258 h 6858000"/>
              <a:gd name="connsiteX0" fmla="*/ 0 w 13092080"/>
              <a:gd name="connsiteY0" fmla="*/ 602898 h 7365640"/>
              <a:gd name="connsiteX1" fmla="*/ 95258 w 13092080"/>
              <a:gd name="connsiteY1" fmla="*/ 507640 h 7365640"/>
              <a:gd name="connsiteX2" fmla="*/ 12195175 w 13092080"/>
              <a:gd name="connsiteY2" fmla="*/ 507648 h 7365640"/>
              <a:gd name="connsiteX3" fmla="*/ 12197548 w 13092080"/>
              <a:gd name="connsiteY3" fmla="*/ 7360878 h 7365640"/>
              <a:gd name="connsiteX4" fmla="*/ 95258 w 13092080"/>
              <a:gd name="connsiteY4" fmla="*/ 7365640 h 7365640"/>
              <a:gd name="connsiteX5" fmla="*/ 0 w 13092080"/>
              <a:gd name="connsiteY5" fmla="*/ 7270382 h 7365640"/>
              <a:gd name="connsiteX6" fmla="*/ 0 w 13092080"/>
              <a:gd name="connsiteY6" fmla="*/ 602898 h 7365640"/>
              <a:gd name="connsiteX0" fmla="*/ 0 w 13091286"/>
              <a:gd name="connsiteY0" fmla="*/ 603074 h 7365816"/>
              <a:gd name="connsiteX1" fmla="*/ 95258 w 13091286"/>
              <a:gd name="connsiteY1" fmla="*/ 507816 h 7365816"/>
              <a:gd name="connsiteX2" fmla="*/ 12195175 w 13091286"/>
              <a:gd name="connsiteY2" fmla="*/ 507824 h 7365816"/>
              <a:gd name="connsiteX3" fmla="*/ 12195167 w 13091286"/>
              <a:gd name="connsiteY3" fmla="*/ 7363435 h 7365816"/>
              <a:gd name="connsiteX4" fmla="*/ 95258 w 13091286"/>
              <a:gd name="connsiteY4" fmla="*/ 7365816 h 7365816"/>
              <a:gd name="connsiteX5" fmla="*/ 0 w 13091286"/>
              <a:gd name="connsiteY5" fmla="*/ 7270558 h 7365816"/>
              <a:gd name="connsiteX6" fmla="*/ 0 w 13091286"/>
              <a:gd name="connsiteY6" fmla="*/ 603074 h 7365816"/>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202311"/>
              <a:gd name="connsiteY0" fmla="*/ 165206 h 6927948"/>
              <a:gd name="connsiteX1" fmla="*/ 95258 w 12202311"/>
              <a:gd name="connsiteY1" fmla="*/ 69948 h 6927948"/>
              <a:gd name="connsiteX2" fmla="*/ 12195175 w 12202311"/>
              <a:gd name="connsiteY2" fmla="*/ 69956 h 6927948"/>
              <a:gd name="connsiteX3" fmla="*/ 12202311 w 12202311"/>
              <a:gd name="connsiteY3" fmla="*/ 6927948 h 6927948"/>
              <a:gd name="connsiteX4" fmla="*/ 95258 w 12202311"/>
              <a:gd name="connsiteY4" fmla="*/ 6927948 h 6927948"/>
              <a:gd name="connsiteX5" fmla="*/ 0 w 12202311"/>
              <a:gd name="connsiteY5" fmla="*/ 6832690 h 6927948"/>
              <a:gd name="connsiteX6" fmla="*/ 0 w 12202311"/>
              <a:gd name="connsiteY6" fmla="*/ 165206 h 6927948"/>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3012739"/>
              <a:gd name="connsiteY0" fmla="*/ 95258 h 7364588"/>
              <a:gd name="connsiteX1" fmla="*/ 95258 w 13012739"/>
              <a:gd name="connsiteY1" fmla="*/ 0 h 7364588"/>
              <a:gd name="connsiteX2" fmla="*/ 11922125 w 13012739"/>
              <a:gd name="connsiteY2" fmla="*/ 19058 h 7364588"/>
              <a:gd name="connsiteX3" fmla="*/ 12202311 w 13012739"/>
              <a:gd name="connsiteY3" fmla="*/ 6858000 h 7364588"/>
              <a:gd name="connsiteX4" fmla="*/ 95258 w 13012739"/>
              <a:gd name="connsiteY4" fmla="*/ 6858000 h 7364588"/>
              <a:gd name="connsiteX5" fmla="*/ 0 w 13012739"/>
              <a:gd name="connsiteY5" fmla="*/ 6762742 h 7364588"/>
              <a:gd name="connsiteX6" fmla="*/ 0 w 13012739"/>
              <a:gd name="connsiteY6" fmla="*/ 95258 h 7364588"/>
              <a:gd name="connsiteX0" fmla="*/ 0 w 13169364"/>
              <a:gd name="connsiteY0" fmla="*/ 228600 h 7509219"/>
              <a:gd name="connsiteX1" fmla="*/ 95258 w 13169364"/>
              <a:gd name="connsiteY1" fmla="*/ 133342 h 7509219"/>
              <a:gd name="connsiteX2" fmla="*/ 12398375 w 13169364"/>
              <a:gd name="connsiteY2" fmla="*/ 0 h 7509219"/>
              <a:gd name="connsiteX3" fmla="*/ 12202311 w 13169364"/>
              <a:gd name="connsiteY3" fmla="*/ 6991342 h 7509219"/>
              <a:gd name="connsiteX4" fmla="*/ 95258 w 13169364"/>
              <a:gd name="connsiteY4" fmla="*/ 6991342 h 7509219"/>
              <a:gd name="connsiteX5" fmla="*/ 0 w 13169364"/>
              <a:gd name="connsiteY5" fmla="*/ 6896084 h 7509219"/>
              <a:gd name="connsiteX6" fmla="*/ 0 w 13169364"/>
              <a:gd name="connsiteY6" fmla="*/ 228600 h 7509219"/>
              <a:gd name="connsiteX0" fmla="*/ 0 w 12911670"/>
              <a:gd name="connsiteY0" fmla="*/ 95258 h 7325547"/>
              <a:gd name="connsiteX1" fmla="*/ 95258 w 12911670"/>
              <a:gd name="connsiteY1" fmla="*/ 0 h 7325547"/>
              <a:gd name="connsiteX2" fmla="*/ 11553825 w 12911670"/>
              <a:gd name="connsiteY2" fmla="*/ 546108 h 7325547"/>
              <a:gd name="connsiteX3" fmla="*/ 12202311 w 12911670"/>
              <a:gd name="connsiteY3" fmla="*/ 6858000 h 7325547"/>
              <a:gd name="connsiteX4" fmla="*/ 95258 w 12911670"/>
              <a:gd name="connsiteY4" fmla="*/ 6858000 h 7325547"/>
              <a:gd name="connsiteX5" fmla="*/ 0 w 12911670"/>
              <a:gd name="connsiteY5" fmla="*/ 6762742 h 7325547"/>
              <a:gd name="connsiteX6" fmla="*/ 0 w 12911670"/>
              <a:gd name="connsiteY6" fmla="*/ 95258 h 7325547"/>
              <a:gd name="connsiteX0" fmla="*/ 0 w 13100634"/>
              <a:gd name="connsiteY0" fmla="*/ 95258 h 7365999"/>
              <a:gd name="connsiteX1" fmla="*/ 95258 w 13100634"/>
              <a:gd name="connsiteY1" fmla="*/ 0 h 7365999"/>
              <a:gd name="connsiteX2" fmla="*/ 12201525 w 13100634"/>
              <a:gd name="connsiteY2" fmla="*/ 8 h 7365999"/>
              <a:gd name="connsiteX3" fmla="*/ 12202311 w 13100634"/>
              <a:gd name="connsiteY3" fmla="*/ 6858000 h 7365999"/>
              <a:gd name="connsiteX4" fmla="*/ 95258 w 13100634"/>
              <a:gd name="connsiteY4" fmla="*/ 6858000 h 7365999"/>
              <a:gd name="connsiteX5" fmla="*/ 0 w 13100634"/>
              <a:gd name="connsiteY5" fmla="*/ 6762742 h 7365999"/>
              <a:gd name="connsiteX6" fmla="*/ 0 w 13100634"/>
              <a:gd name="connsiteY6" fmla="*/ 95258 h 7365999"/>
              <a:gd name="connsiteX0" fmla="*/ 0 w 12205175"/>
              <a:gd name="connsiteY0" fmla="*/ 95258 h 7365999"/>
              <a:gd name="connsiteX1" fmla="*/ 95258 w 12205175"/>
              <a:gd name="connsiteY1" fmla="*/ 0 h 7365999"/>
              <a:gd name="connsiteX2" fmla="*/ 12201525 w 12205175"/>
              <a:gd name="connsiteY2" fmla="*/ 8 h 7365999"/>
              <a:gd name="connsiteX3" fmla="*/ 12202311 w 12205175"/>
              <a:gd name="connsiteY3" fmla="*/ 6858000 h 7365999"/>
              <a:gd name="connsiteX4" fmla="*/ 95258 w 12205175"/>
              <a:gd name="connsiteY4" fmla="*/ 6858000 h 7365999"/>
              <a:gd name="connsiteX5" fmla="*/ 0 w 12205175"/>
              <a:gd name="connsiteY5" fmla="*/ 6762742 h 7365999"/>
              <a:gd name="connsiteX6" fmla="*/ 0 w 12205175"/>
              <a:gd name="connsiteY6" fmla="*/ 95258 h 7365999"/>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1542"/>
              <a:gd name="connsiteY0" fmla="*/ 95258 h 6858000"/>
              <a:gd name="connsiteX1" fmla="*/ 95258 w 12201542"/>
              <a:gd name="connsiteY1" fmla="*/ 0 h 6858000"/>
              <a:gd name="connsiteX2" fmla="*/ 12201525 w 12201542"/>
              <a:gd name="connsiteY2" fmla="*/ 8 h 6858000"/>
              <a:gd name="connsiteX3" fmla="*/ 9527477 w 12201542"/>
              <a:gd name="connsiteY3" fmla="*/ 6858000 h 6858000"/>
              <a:gd name="connsiteX4" fmla="*/ 95258 w 12201542"/>
              <a:gd name="connsiteY4" fmla="*/ 6858000 h 6858000"/>
              <a:gd name="connsiteX5" fmla="*/ 0 w 12201542"/>
              <a:gd name="connsiteY5" fmla="*/ 6762742 h 6858000"/>
              <a:gd name="connsiteX6" fmla="*/ 0 w 12201542"/>
              <a:gd name="connsiteY6" fmla="*/ 95258 h 6858000"/>
              <a:gd name="connsiteX0" fmla="*/ 0 w 9527477"/>
              <a:gd name="connsiteY0" fmla="*/ 103795 h 6866537"/>
              <a:gd name="connsiteX1" fmla="*/ 95258 w 9527477"/>
              <a:gd name="connsiteY1" fmla="*/ 8537 h 6866537"/>
              <a:gd name="connsiteX2" fmla="*/ 9518146 w 9527477"/>
              <a:gd name="connsiteY2" fmla="*/ 0 h 6866537"/>
              <a:gd name="connsiteX3" fmla="*/ 9527477 w 9527477"/>
              <a:gd name="connsiteY3" fmla="*/ 6866537 h 6866537"/>
              <a:gd name="connsiteX4" fmla="*/ 95258 w 9527477"/>
              <a:gd name="connsiteY4" fmla="*/ 6866537 h 6866537"/>
              <a:gd name="connsiteX5" fmla="*/ 0 w 9527477"/>
              <a:gd name="connsiteY5" fmla="*/ 6771279 h 6866537"/>
              <a:gd name="connsiteX6" fmla="*/ 0 w 9527477"/>
              <a:gd name="connsiteY6" fmla="*/ 103795 h 6866537"/>
              <a:gd name="connsiteX0" fmla="*/ 0 w 9527477"/>
              <a:gd name="connsiteY0" fmla="*/ 95258 h 6858000"/>
              <a:gd name="connsiteX1" fmla="*/ 95258 w 9527477"/>
              <a:gd name="connsiteY1" fmla="*/ 0 h 6858000"/>
              <a:gd name="connsiteX2" fmla="*/ 9236459 w 9527477"/>
              <a:gd name="connsiteY2" fmla="*/ 99804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5258 h 6858000"/>
              <a:gd name="connsiteX1" fmla="*/ 95258 w 9527477"/>
              <a:gd name="connsiteY1" fmla="*/ 0 h 6858000"/>
              <a:gd name="connsiteX2" fmla="*/ 9440140 w 9527477"/>
              <a:gd name="connsiteY2" fmla="*/ 39133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9461 h 6862203"/>
              <a:gd name="connsiteX1" fmla="*/ 95258 w 9527477"/>
              <a:gd name="connsiteY1" fmla="*/ 4203 h 6862203"/>
              <a:gd name="connsiteX2" fmla="*/ 9518146 w 9527477"/>
              <a:gd name="connsiteY2" fmla="*/ 0 h 6862203"/>
              <a:gd name="connsiteX3" fmla="*/ 9527477 w 9527477"/>
              <a:gd name="connsiteY3" fmla="*/ 6862203 h 6862203"/>
              <a:gd name="connsiteX4" fmla="*/ 95258 w 9527477"/>
              <a:gd name="connsiteY4" fmla="*/ 6862203 h 6862203"/>
              <a:gd name="connsiteX5" fmla="*/ 0 w 9527477"/>
              <a:gd name="connsiteY5" fmla="*/ 6766945 h 6862203"/>
              <a:gd name="connsiteX6" fmla="*/ 0 w 9527477"/>
              <a:gd name="connsiteY6" fmla="*/ 99461 h 6862203"/>
              <a:gd name="connsiteX0" fmla="*/ 0 w 9518600"/>
              <a:gd name="connsiteY0" fmla="*/ 99461 h 6862203"/>
              <a:gd name="connsiteX1" fmla="*/ 95258 w 9518600"/>
              <a:gd name="connsiteY1" fmla="*/ 4203 h 6862203"/>
              <a:gd name="connsiteX2" fmla="*/ 9518146 w 9518600"/>
              <a:gd name="connsiteY2" fmla="*/ 0 h 6862203"/>
              <a:gd name="connsiteX3" fmla="*/ 9427804 w 9518600"/>
              <a:gd name="connsiteY3" fmla="*/ 6862203 h 6862203"/>
              <a:gd name="connsiteX4" fmla="*/ 95258 w 9518600"/>
              <a:gd name="connsiteY4" fmla="*/ 6862203 h 6862203"/>
              <a:gd name="connsiteX5" fmla="*/ 0 w 9518600"/>
              <a:gd name="connsiteY5" fmla="*/ 6766945 h 6862203"/>
              <a:gd name="connsiteX6" fmla="*/ 0 w 9518600"/>
              <a:gd name="connsiteY6" fmla="*/ 99461 h 6862203"/>
              <a:gd name="connsiteX0" fmla="*/ 0 w 9521762"/>
              <a:gd name="connsiteY0" fmla="*/ 99461 h 6862203"/>
              <a:gd name="connsiteX1" fmla="*/ 95258 w 9521762"/>
              <a:gd name="connsiteY1" fmla="*/ 4203 h 6862203"/>
              <a:gd name="connsiteX2" fmla="*/ 9518146 w 9521762"/>
              <a:gd name="connsiteY2" fmla="*/ 0 h 6862203"/>
              <a:gd name="connsiteX3" fmla="*/ 9518810 w 9521762"/>
              <a:gd name="connsiteY3" fmla="*/ 6862203 h 6862203"/>
              <a:gd name="connsiteX4" fmla="*/ 95258 w 9521762"/>
              <a:gd name="connsiteY4" fmla="*/ 6862203 h 6862203"/>
              <a:gd name="connsiteX5" fmla="*/ 0 w 9521762"/>
              <a:gd name="connsiteY5" fmla="*/ 6766945 h 6862203"/>
              <a:gd name="connsiteX6" fmla="*/ 0 w 9521762"/>
              <a:gd name="connsiteY6" fmla="*/ 99461 h 6862203"/>
              <a:gd name="connsiteX0" fmla="*/ 0 w 9531950"/>
              <a:gd name="connsiteY0" fmla="*/ 199474 h 6962216"/>
              <a:gd name="connsiteX1" fmla="*/ 95258 w 9531950"/>
              <a:gd name="connsiteY1" fmla="*/ 104216 h 6962216"/>
              <a:gd name="connsiteX2" fmla="*/ 9530053 w 9531950"/>
              <a:gd name="connsiteY2" fmla="*/ 0 h 6962216"/>
              <a:gd name="connsiteX3" fmla="*/ 9518810 w 9531950"/>
              <a:gd name="connsiteY3" fmla="*/ 6962216 h 6962216"/>
              <a:gd name="connsiteX4" fmla="*/ 95258 w 9531950"/>
              <a:gd name="connsiteY4" fmla="*/ 6962216 h 6962216"/>
              <a:gd name="connsiteX5" fmla="*/ 0 w 9531950"/>
              <a:gd name="connsiteY5" fmla="*/ 6866958 h 6962216"/>
              <a:gd name="connsiteX6" fmla="*/ 0 w 9531950"/>
              <a:gd name="connsiteY6" fmla="*/ 199474 h 6962216"/>
              <a:gd name="connsiteX0" fmla="*/ 0 w 9518810"/>
              <a:gd name="connsiteY0" fmla="*/ 95258 h 6858000"/>
              <a:gd name="connsiteX1" fmla="*/ 95258 w 9518810"/>
              <a:gd name="connsiteY1" fmla="*/ 0 h 6858000"/>
              <a:gd name="connsiteX2" fmla="*/ 9470521 w 9518810"/>
              <a:gd name="connsiteY2" fmla="*/ 126766 h 6858000"/>
              <a:gd name="connsiteX3" fmla="*/ 9518810 w 9518810"/>
              <a:gd name="connsiteY3" fmla="*/ 6858000 h 6858000"/>
              <a:gd name="connsiteX4" fmla="*/ 95258 w 9518810"/>
              <a:gd name="connsiteY4" fmla="*/ 6858000 h 6858000"/>
              <a:gd name="connsiteX5" fmla="*/ 0 w 9518810"/>
              <a:gd name="connsiteY5" fmla="*/ 6762742 h 6858000"/>
              <a:gd name="connsiteX6" fmla="*/ 0 w 9518810"/>
              <a:gd name="connsiteY6" fmla="*/ 95258 h 6858000"/>
              <a:gd name="connsiteX0" fmla="*/ 0 w 9529768"/>
              <a:gd name="connsiteY0" fmla="*/ 97080 h 6859822"/>
              <a:gd name="connsiteX1" fmla="*/ 95258 w 9529768"/>
              <a:gd name="connsiteY1" fmla="*/ 1822 h 6859822"/>
              <a:gd name="connsiteX2" fmla="*/ 9527671 w 9529768"/>
              <a:gd name="connsiteY2" fmla="*/ 0 h 6859822"/>
              <a:gd name="connsiteX3" fmla="*/ 9518810 w 9529768"/>
              <a:gd name="connsiteY3" fmla="*/ 6859822 h 6859822"/>
              <a:gd name="connsiteX4" fmla="*/ 95258 w 9529768"/>
              <a:gd name="connsiteY4" fmla="*/ 6859822 h 6859822"/>
              <a:gd name="connsiteX5" fmla="*/ 0 w 9529768"/>
              <a:gd name="connsiteY5" fmla="*/ 6764564 h 6859822"/>
              <a:gd name="connsiteX6" fmla="*/ 0 w 9529768"/>
              <a:gd name="connsiteY6" fmla="*/ 97080 h 685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768" h="6859822">
                <a:moveTo>
                  <a:pt x="0" y="97080"/>
                </a:moveTo>
                <a:cubicBezTo>
                  <a:pt x="0" y="44470"/>
                  <a:pt x="42648" y="1822"/>
                  <a:pt x="95258" y="1822"/>
                </a:cubicBezTo>
                <a:lnTo>
                  <a:pt x="9527671" y="0"/>
                </a:lnTo>
                <a:cubicBezTo>
                  <a:pt x="9535612" y="2407049"/>
                  <a:pt x="9518417" y="3430826"/>
                  <a:pt x="9518810" y="6859822"/>
                </a:cubicBezTo>
                <a:lnTo>
                  <a:pt x="95258" y="6859822"/>
                </a:lnTo>
                <a:cubicBezTo>
                  <a:pt x="42648" y="6859822"/>
                  <a:pt x="0" y="6817174"/>
                  <a:pt x="0" y="6764564"/>
                </a:cubicBezTo>
                <a:lnTo>
                  <a:pt x="0" y="9708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pic>
        <p:nvPicPr>
          <p:cNvPr id="12" name="Afbeelding 11">
            <a:extLst>
              <a:ext uri="{FF2B5EF4-FFF2-40B4-BE49-F238E27FC236}">
                <a16:creationId xmlns:a16="http://schemas.microsoft.com/office/drawing/2014/main" id="{B4D2D389-F56E-47FE-9C6D-2A7B53EF50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7735" y="3955752"/>
            <a:ext cx="1333599" cy="433738"/>
          </a:xfrm>
          <a:prstGeom prst="rect">
            <a:avLst/>
          </a:prstGeom>
        </p:spPr>
      </p:pic>
      <p:pic>
        <p:nvPicPr>
          <p:cNvPr id="14" name="Afbeelding 13">
            <a:extLst>
              <a:ext uri="{FF2B5EF4-FFF2-40B4-BE49-F238E27FC236}">
                <a16:creationId xmlns:a16="http://schemas.microsoft.com/office/drawing/2014/main" id="{3FC69205-9594-477F-BFFF-D9C3D9F4F2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8911" y="4610454"/>
            <a:ext cx="1333602" cy="433738"/>
          </a:xfrm>
          <a:prstGeom prst="rect">
            <a:avLst/>
          </a:prstGeom>
        </p:spPr>
      </p:pic>
      <p:pic>
        <p:nvPicPr>
          <p:cNvPr id="16" name="Afbeelding 15">
            <a:extLst>
              <a:ext uri="{FF2B5EF4-FFF2-40B4-BE49-F238E27FC236}">
                <a16:creationId xmlns:a16="http://schemas.microsoft.com/office/drawing/2014/main" id="{3CD5E66E-7135-4756-8E3E-FF84E48FD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0696" y="2522563"/>
            <a:ext cx="1333599" cy="433737"/>
          </a:xfrm>
          <a:prstGeom prst="rect">
            <a:avLst/>
          </a:prstGeom>
        </p:spPr>
      </p:pic>
      <p:pic>
        <p:nvPicPr>
          <p:cNvPr id="9" name="Afbeelding 8">
            <a:extLst>
              <a:ext uri="{FF2B5EF4-FFF2-40B4-BE49-F238E27FC236}">
                <a16:creationId xmlns:a16="http://schemas.microsoft.com/office/drawing/2014/main" id="{221A9D0A-4E28-46E7-9C8A-15FF9CFEAC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48911" y="3523450"/>
            <a:ext cx="1333599" cy="433737"/>
          </a:xfrm>
          <a:prstGeom prst="rect">
            <a:avLst/>
          </a:prstGeom>
        </p:spPr>
      </p:pic>
      <p:sp>
        <p:nvSpPr>
          <p:cNvPr id="7" name="Rechthoek 6">
            <a:extLst>
              <a:ext uri="{FF2B5EF4-FFF2-40B4-BE49-F238E27FC236}">
                <a16:creationId xmlns:a16="http://schemas.microsoft.com/office/drawing/2014/main" id="{96572EB2-87AA-47A6-9156-C3275FEA7BBC}"/>
              </a:ext>
            </a:extLst>
          </p:cNvPr>
          <p:cNvSpPr/>
          <p:nvPr userDrawn="1"/>
        </p:nvSpPr>
        <p:spPr>
          <a:xfrm>
            <a:off x="7138166" y="0"/>
            <a:ext cx="2005835" cy="4490123"/>
          </a:xfrm>
          <a:custGeom>
            <a:avLst/>
            <a:gdLst>
              <a:gd name="connsiteX0" fmla="*/ 0 w 2674951"/>
              <a:gd name="connsiteY0" fmla="*/ 0 h 5986829"/>
              <a:gd name="connsiteX1" fmla="*/ 2674951 w 2674951"/>
              <a:gd name="connsiteY1" fmla="*/ 0 h 5986829"/>
              <a:gd name="connsiteX2" fmla="*/ 2674951 w 2674951"/>
              <a:gd name="connsiteY2" fmla="*/ 5986829 h 5986829"/>
              <a:gd name="connsiteX3" fmla="*/ 0 w 2674951"/>
              <a:gd name="connsiteY3" fmla="*/ 5986829 h 5986829"/>
              <a:gd name="connsiteX4" fmla="*/ 0 w 2674951"/>
              <a:gd name="connsiteY4" fmla="*/ 0 h 5986829"/>
              <a:gd name="connsiteX0" fmla="*/ 0 w 2676539"/>
              <a:gd name="connsiteY0" fmla="*/ 0 h 5986829"/>
              <a:gd name="connsiteX1" fmla="*/ 2674951 w 2676539"/>
              <a:gd name="connsiteY1" fmla="*/ 0 h 5986829"/>
              <a:gd name="connsiteX2" fmla="*/ 2676539 w 2676539"/>
              <a:gd name="connsiteY2" fmla="*/ 33096 h 5986829"/>
              <a:gd name="connsiteX3" fmla="*/ 2674951 w 2676539"/>
              <a:gd name="connsiteY3" fmla="*/ 5986829 h 5986829"/>
              <a:gd name="connsiteX4" fmla="*/ 0 w 2676539"/>
              <a:gd name="connsiteY4" fmla="*/ 5986829 h 5986829"/>
              <a:gd name="connsiteX5" fmla="*/ 0 w 2676539"/>
              <a:gd name="connsiteY5" fmla="*/ 0 h 5986829"/>
              <a:gd name="connsiteX0" fmla="*/ 0 w 2676539"/>
              <a:gd name="connsiteY0" fmla="*/ 242 h 5987071"/>
              <a:gd name="connsiteX1" fmla="*/ 2640820 w 2676539"/>
              <a:gd name="connsiteY1" fmla="*/ 0 h 5987071"/>
              <a:gd name="connsiteX2" fmla="*/ 2674951 w 2676539"/>
              <a:gd name="connsiteY2" fmla="*/ 242 h 5987071"/>
              <a:gd name="connsiteX3" fmla="*/ 2676539 w 2676539"/>
              <a:gd name="connsiteY3" fmla="*/ 33338 h 5987071"/>
              <a:gd name="connsiteX4" fmla="*/ 2674951 w 2676539"/>
              <a:gd name="connsiteY4" fmla="*/ 5987071 h 5987071"/>
              <a:gd name="connsiteX5" fmla="*/ 0 w 2676539"/>
              <a:gd name="connsiteY5" fmla="*/ 5987071 h 5987071"/>
              <a:gd name="connsiteX6" fmla="*/ 0 w 2676539"/>
              <a:gd name="connsiteY6"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676539"/>
              <a:gd name="connsiteY0" fmla="*/ 419028 h 6405857"/>
              <a:gd name="connsiteX1" fmla="*/ 2640820 w 2676539"/>
              <a:gd name="connsiteY1" fmla="*/ 418786 h 6405857"/>
              <a:gd name="connsiteX2" fmla="*/ 2676539 w 2676539"/>
              <a:gd name="connsiteY2" fmla="*/ 452124 h 6405857"/>
              <a:gd name="connsiteX3" fmla="*/ 2674951 w 2676539"/>
              <a:gd name="connsiteY3" fmla="*/ 6405857 h 6405857"/>
              <a:gd name="connsiteX4" fmla="*/ 0 w 2676539"/>
              <a:gd name="connsiteY4" fmla="*/ 6405857 h 6405857"/>
              <a:gd name="connsiteX5" fmla="*/ 0 w 2676539"/>
              <a:gd name="connsiteY5" fmla="*/ 419028 h 6405857"/>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849713"/>
              <a:gd name="connsiteY0" fmla="*/ 242 h 5987071"/>
              <a:gd name="connsiteX1" fmla="*/ 2640820 w 2849713"/>
              <a:gd name="connsiteY1" fmla="*/ 0 h 5987071"/>
              <a:gd name="connsiteX2" fmla="*/ 2676539 w 2849713"/>
              <a:gd name="connsiteY2" fmla="*/ 33338 h 5987071"/>
              <a:gd name="connsiteX3" fmla="*/ 2674951 w 2849713"/>
              <a:gd name="connsiteY3" fmla="*/ 5987071 h 5987071"/>
              <a:gd name="connsiteX4" fmla="*/ 0 w 2849713"/>
              <a:gd name="connsiteY4" fmla="*/ 5987071 h 5987071"/>
              <a:gd name="connsiteX5" fmla="*/ 0 w 2849713"/>
              <a:gd name="connsiteY5" fmla="*/ 242 h 5987071"/>
              <a:gd name="connsiteX0" fmla="*/ 0 w 2677073"/>
              <a:gd name="connsiteY0" fmla="*/ 242 h 5987071"/>
              <a:gd name="connsiteX1" fmla="*/ 2640820 w 2677073"/>
              <a:gd name="connsiteY1" fmla="*/ 0 h 5987071"/>
              <a:gd name="connsiteX2" fmla="*/ 2676539 w 2677073"/>
              <a:gd name="connsiteY2" fmla="*/ 33338 h 5987071"/>
              <a:gd name="connsiteX3" fmla="*/ 2674951 w 2677073"/>
              <a:gd name="connsiteY3" fmla="*/ 5987071 h 5987071"/>
              <a:gd name="connsiteX4" fmla="*/ 0 w 2677073"/>
              <a:gd name="connsiteY4" fmla="*/ 5987071 h 5987071"/>
              <a:gd name="connsiteX5" fmla="*/ 0 w 2677073"/>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3351"/>
              <a:gd name="connsiteY0" fmla="*/ 242 h 5987071"/>
              <a:gd name="connsiteX1" fmla="*/ 2633676 w 2843351"/>
              <a:gd name="connsiteY1" fmla="*/ 0 h 5987071"/>
              <a:gd name="connsiteX2" fmla="*/ 2676539 w 2843351"/>
              <a:gd name="connsiteY2" fmla="*/ 54770 h 5987071"/>
              <a:gd name="connsiteX3" fmla="*/ 2674951 w 2843351"/>
              <a:gd name="connsiteY3" fmla="*/ 5987071 h 5987071"/>
              <a:gd name="connsiteX4" fmla="*/ 0 w 2843351"/>
              <a:gd name="connsiteY4" fmla="*/ 5987071 h 5987071"/>
              <a:gd name="connsiteX5" fmla="*/ 0 w 2843351"/>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69"/>
              <a:gd name="connsiteY0" fmla="*/ 242 h 5987071"/>
              <a:gd name="connsiteX1" fmla="*/ 2633676 w 2676569"/>
              <a:gd name="connsiteY1" fmla="*/ 0 h 5987071"/>
              <a:gd name="connsiteX2" fmla="*/ 2676539 w 2676569"/>
              <a:gd name="connsiteY2" fmla="*/ 54770 h 5987071"/>
              <a:gd name="connsiteX3" fmla="*/ 2674951 w 2676569"/>
              <a:gd name="connsiteY3" fmla="*/ 5987071 h 5987071"/>
              <a:gd name="connsiteX4" fmla="*/ 0 w 2676569"/>
              <a:gd name="connsiteY4" fmla="*/ 5987071 h 5987071"/>
              <a:gd name="connsiteX5" fmla="*/ 0 w 2676569"/>
              <a:gd name="connsiteY5" fmla="*/ 242 h 5987071"/>
              <a:gd name="connsiteX0" fmla="*/ 0 w 2679329"/>
              <a:gd name="connsiteY0" fmla="*/ 397251 h 6384080"/>
              <a:gd name="connsiteX1" fmla="*/ 2633676 w 2679329"/>
              <a:gd name="connsiteY1" fmla="*/ 397009 h 6384080"/>
              <a:gd name="connsiteX2" fmla="*/ 2676539 w 2679329"/>
              <a:gd name="connsiteY2" fmla="*/ 451779 h 6384080"/>
              <a:gd name="connsiteX3" fmla="*/ 2674951 w 2679329"/>
              <a:gd name="connsiteY3" fmla="*/ 6384080 h 6384080"/>
              <a:gd name="connsiteX4" fmla="*/ 0 w 2679329"/>
              <a:gd name="connsiteY4" fmla="*/ 6384080 h 6384080"/>
              <a:gd name="connsiteX5" fmla="*/ 0 w 2679329"/>
              <a:gd name="connsiteY5" fmla="*/ 397251 h 6384080"/>
              <a:gd name="connsiteX0" fmla="*/ 0 w 2679329"/>
              <a:gd name="connsiteY0" fmla="*/ 403897 h 6390726"/>
              <a:gd name="connsiteX1" fmla="*/ 2633676 w 2679329"/>
              <a:gd name="connsiteY1" fmla="*/ 403655 h 6390726"/>
              <a:gd name="connsiteX2" fmla="*/ 2676539 w 2679329"/>
              <a:gd name="connsiteY2" fmla="*/ 458425 h 6390726"/>
              <a:gd name="connsiteX3" fmla="*/ 2674951 w 2679329"/>
              <a:gd name="connsiteY3" fmla="*/ 6390726 h 6390726"/>
              <a:gd name="connsiteX4" fmla="*/ 0 w 2679329"/>
              <a:gd name="connsiteY4" fmla="*/ 6390726 h 6390726"/>
              <a:gd name="connsiteX5" fmla="*/ 0 w 2679329"/>
              <a:gd name="connsiteY5" fmla="*/ 403897 h 6390726"/>
              <a:gd name="connsiteX0" fmla="*/ 0 w 2842019"/>
              <a:gd name="connsiteY0" fmla="*/ 401491 h 6388320"/>
              <a:gd name="connsiteX1" fmla="*/ 2633676 w 2842019"/>
              <a:gd name="connsiteY1" fmla="*/ 401249 h 6388320"/>
              <a:gd name="connsiteX2" fmla="*/ 2676539 w 2842019"/>
              <a:gd name="connsiteY2" fmla="*/ 456019 h 6388320"/>
              <a:gd name="connsiteX3" fmla="*/ 2674951 w 2842019"/>
              <a:gd name="connsiteY3" fmla="*/ 6388320 h 6388320"/>
              <a:gd name="connsiteX4" fmla="*/ 0 w 2842019"/>
              <a:gd name="connsiteY4" fmla="*/ 6388320 h 6388320"/>
              <a:gd name="connsiteX5" fmla="*/ 0 w 2842019"/>
              <a:gd name="connsiteY5" fmla="*/ 401491 h 6388320"/>
              <a:gd name="connsiteX0" fmla="*/ 0 w 2843760"/>
              <a:gd name="connsiteY0" fmla="*/ 242 h 5987071"/>
              <a:gd name="connsiteX1" fmla="*/ 2633676 w 2843760"/>
              <a:gd name="connsiteY1" fmla="*/ 0 h 5987071"/>
              <a:gd name="connsiteX2" fmla="*/ 2676539 w 2843760"/>
              <a:gd name="connsiteY2" fmla="*/ 54770 h 5987071"/>
              <a:gd name="connsiteX3" fmla="*/ 2674951 w 2843760"/>
              <a:gd name="connsiteY3" fmla="*/ 5987071 h 5987071"/>
              <a:gd name="connsiteX4" fmla="*/ 0 w 2843760"/>
              <a:gd name="connsiteY4" fmla="*/ 5987071 h 5987071"/>
              <a:gd name="connsiteX5" fmla="*/ 0 w 2843760"/>
              <a:gd name="connsiteY5" fmla="*/ 242 h 5987071"/>
              <a:gd name="connsiteX0" fmla="*/ 0 w 2676543"/>
              <a:gd name="connsiteY0" fmla="*/ 242 h 5987071"/>
              <a:gd name="connsiteX1" fmla="*/ 2633676 w 2676543"/>
              <a:gd name="connsiteY1" fmla="*/ 0 h 5987071"/>
              <a:gd name="connsiteX2" fmla="*/ 2676539 w 2676543"/>
              <a:gd name="connsiteY2" fmla="*/ 54770 h 5987071"/>
              <a:gd name="connsiteX3" fmla="*/ 2674951 w 2676543"/>
              <a:gd name="connsiteY3" fmla="*/ 5987071 h 5987071"/>
              <a:gd name="connsiteX4" fmla="*/ 0 w 2676543"/>
              <a:gd name="connsiteY4" fmla="*/ 5987071 h 5987071"/>
              <a:gd name="connsiteX5" fmla="*/ 0 w 2676543"/>
              <a:gd name="connsiteY5" fmla="*/ 242 h 5987071"/>
              <a:gd name="connsiteX0" fmla="*/ 0 w 2681396"/>
              <a:gd name="connsiteY0" fmla="*/ 403161 h 6389990"/>
              <a:gd name="connsiteX1" fmla="*/ 2605627 w 2681396"/>
              <a:gd name="connsiteY1" fmla="*/ 402919 h 6389990"/>
              <a:gd name="connsiteX2" fmla="*/ 2676539 w 2681396"/>
              <a:gd name="connsiteY2" fmla="*/ 457689 h 6389990"/>
              <a:gd name="connsiteX3" fmla="*/ 2674951 w 2681396"/>
              <a:gd name="connsiteY3" fmla="*/ 6389990 h 6389990"/>
              <a:gd name="connsiteX4" fmla="*/ 0 w 2681396"/>
              <a:gd name="connsiteY4" fmla="*/ 6389990 h 6389990"/>
              <a:gd name="connsiteX5" fmla="*/ 0 w 2681396"/>
              <a:gd name="connsiteY5" fmla="*/ 403161 h 6389990"/>
              <a:gd name="connsiteX0" fmla="*/ 0 w 2818993"/>
              <a:gd name="connsiteY0" fmla="*/ 369538 h 6356367"/>
              <a:gd name="connsiteX1" fmla="*/ 2605627 w 2818993"/>
              <a:gd name="connsiteY1" fmla="*/ 369296 h 6356367"/>
              <a:gd name="connsiteX2" fmla="*/ 2670929 w 2818993"/>
              <a:gd name="connsiteY2" fmla="*/ 466142 h 6356367"/>
              <a:gd name="connsiteX3" fmla="*/ 2674951 w 2818993"/>
              <a:gd name="connsiteY3" fmla="*/ 6356367 h 6356367"/>
              <a:gd name="connsiteX4" fmla="*/ 0 w 2818993"/>
              <a:gd name="connsiteY4" fmla="*/ 6356367 h 6356367"/>
              <a:gd name="connsiteX5" fmla="*/ 0 w 2818993"/>
              <a:gd name="connsiteY5" fmla="*/ 369538 h 6356367"/>
              <a:gd name="connsiteX0" fmla="*/ 0 w 2819705"/>
              <a:gd name="connsiteY0" fmla="*/ 369538 h 6356367"/>
              <a:gd name="connsiteX1" fmla="*/ 2605627 w 2819705"/>
              <a:gd name="connsiteY1" fmla="*/ 369296 h 6356367"/>
              <a:gd name="connsiteX2" fmla="*/ 2670929 w 2819705"/>
              <a:gd name="connsiteY2" fmla="*/ 466142 h 6356367"/>
              <a:gd name="connsiteX3" fmla="*/ 2674951 w 2819705"/>
              <a:gd name="connsiteY3" fmla="*/ 6356367 h 6356367"/>
              <a:gd name="connsiteX4" fmla="*/ 0 w 2819705"/>
              <a:gd name="connsiteY4" fmla="*/ 6356367 h 6356367"/>
              <a:gd name="connsiteX5" fmla="*/ 0 w 2819705"/>
              <a:gd name="connsiteY5" fmla="*/ 369538 h 6356367"/>
              <a:gd name="connsiteX0" fmla="*/ 0 w 2821139"/>
              <a:gd name="connsiteY0" fmla="*/ 242 h 5987071"/>
              <a:gd name="connsiteX1" fmla="*/ 2605627 w 2821139"/>
              <a:gd name="connsiteY1" fmla="*/ 0 h 5987071"/>
              <a:gd name="connsiteX2" fmla="*/ 2670929 w 2821139"/>
              <a:gd name="connsiteY2" fmla="*/ 96846 h 5987071"/>
              <a:gd name="connsiteX3" fmla="*/ 2674951 w 2821139"/>
              <a:gd name="connsiteY3" fmla="*/ 5987071 h 5987071"/>
              <a:gd name="connsiteX4" fmla="*/ 0 w 2821139"/>
              <a:gd name="connsiteY4" fmla="*/ 5987071 h 5987071"/>
              <a:gd name="connsiteX5" fmla="*/ 0 w 2821139"/>
              <a:gd name="connsiteY5" fmla="*/ 242 h 5987071"/>
              <a:gd name="connsiteX0" fmla="*/ 0 w 2742690"/>
              <a:gd name="connsiteY0" fmla="*/ 367521 h 6354350"/>
              <a:gd name="connsiteX1" fmla="*/ 1722081 w 2742690"/>
              <a:gd name="connsiteY1" fmla="*/ 372889 h 6354350"/>
              <a:gd name="connsiteX2" fmla="*/ 2670929 w 2742690"/>
              <a:gd name="connsiteY2" fmla="*/ 464125 h 6354350"/>
              <a:gd name="connsiteX3" fmla="*/ 2674951 w 2742690"/>
              <a:gd name="connsiteY3" fmla="*/ 6354350 h 6354350"/>
              <a:gd name="connsiteX4" fmla="*/ 0 w 2742690"/>
              <a:gd name="connsiteY4" fmla="*/ 6354350 h 6354350"/>
              <a:gd name="connsiteX5" fmla="*/ 0 w 2742690"/>
              <a:gd name="connsiteY5" fmla="*/ 367521 h 6354350"/>
              <a:gd name="connsiteX0" fmla="*/ 0 w 2742690"/>
              <a:gd name="connsiteY0" fmla="*/ 360489 h 6347318"/>
              <a:gd name="connsiteX1" fmla="*/ 1722081 w 2742690"/>
              <a:gd name="connsiteY1" fmla="*/ 365857 h 6347318"/>
              <a:gd name="connsiteX2" fmla="*/ 2670929 w 2742690"/>
              <a:gd name="connsiteY2" fmla="*/ 457093 h 6347318"/>
              <a:gd name="connsiteX3" fmla="*/ 2674951 w 2742690"/>
              <a:gd name="connsiteY3" fmla="*/ 6347318 h 6347318"/>
              <a:gd name="connsiteX4" fmla="*/ 0 w 2742690"/>
              <a:gd name="connsiteY4" fmla="*/ 6347318 h 6347318"/>
              <a:gd name="connsiteX5" fmla="*/ 0 w 2742690"/>
              <a:gd name="connsiteY5" fmla="*/ 360489 h 6347318"/>
              <a:gd name="connsiteX0" fmla="*/ 0 w 2742690"/>
              <a:gd name="connsiteY0" fmla="*/ 371928 h 6358757"/>
              <a:gd name="connsiteX1" fmla="*/ 1722081 w 2742690"/>
              <a:gd name="connsiteY1" fmla="*/ 377296 h 6358757"/>
              <a:gd name="connsiteX2" fmla="*/ 2670929 w 2742690"/>
              <a:gd name="connsiteY2" fmla="*/ 468532 h 6358757"/>
              <a:gd name="connsiteX3" fmla="*/ 2674951 w 2742690"/>
              <a:gd name="connsiteY3" fmla="*/ 6358757 h 6358757"/>
              <a:gd name="connsiteX4" fmla="*/ 0 w 2742690"/>
              <a:gd name="connsiteY4" fmla="*/ 6358757 h 6358757"/>
              <a:gd name="connsiteX5" fmla="*/ 0 w 2742690"/>
              <a:gd name="connsiteY5" fmla="*/ 371928 h 6358757"/>
              <a:gd name="connsiteX0" fmla="*/ 0 w 2742690"/>
              <a:gd name="connsiteY0" fmla="*/ 0 h 5986829"/>
              <a:gd name="connsiteX1" fmla="*/ 1722081 w 2742690"/>
              <a:gd name="connsiteY1" fmla="*/ 5368 h 5986829"/>
              <a:gd name="connsiteX2" fmla="*/ 2670929 w 2742690"/>
              <a:gd name="connsiteY2" fmla="*/ 96604 h 5986829"/>
              <a:gd name="connsiteX3" fmla="*/ 2674951 w 2742690"/>
              <a:gd name="connsiteY3" fmla="*/ 5986829 h 5986829"/>
              <a:gd name="connsiteX4" fmla="*/ 0 w 2742690"/>
              <a:gd name="connsiteY4" fmla="*/ 5986829 h 5986829"/>
              <a:gd name="connsiteX5" fmla="*/ 0 w 2742690"/>
              <a:gd name="connsiteY5" fmla="*/ 0 h 5986829"/>
              <a:gd name="connsiteX0" fmla="*/ 0 w 2751025"/>
              <a:gd name="connsiteY0" fmla="*/ 0 h 5986829"/>
              <a:gd name="connsiteX1" fmla="*/ 1722081 w 2751025"/>
              <a:gd name="connsiteY1" fmla="*/ 5368 h 5986829"/>
              <a:gd name="connsiteX2" fmla="*/ 2682149 w 2751025"/>
              <a:gd name="connsiteY2" fmla="*/ 74163 h 5986829"/>
              <a:gd name="connsiteX3" fmla="*/ 2674951 w 2751025"/>
              <a:gd name="connsiteY3" fmla="*/ 5986829 h 5986829"/>
              <a:gd name="connsiteX4" fmla="*/ 0 w 2751025"/>
              <a:gd name="connsiteY4" fmla="*/ 5986829 h 5986829"/>
              <a:gd name="connsiteX5" fmla="*/ 0 w 2751025"/>
              <a:gd name="connsiteY5" fmla="*/ 0 h 5986829"/>
              <a:gd name="connsiteX0" fmla="*/ 0 w 2697688"/>
              <a:gd name="connsiteY0" fmla="*/ 0 h 5986829"/>
              <a:gd name="connsiteX1" fmla="*/ 1722081 w 2697688"/>
              <a:gd name="connsiteY1" fmla="*/ 5368 h 5986829"/>
              <a:gd name="connsiteX2" fmla="*/ 2600806 w 2697688"/>
              <a:gd name="connsiteY2" fmla="*/ 155509 h 5986829"/>
              <a:gd name="connsiteX3" fmla="*/ 2674951 w 2697688"/>
              <a:gd name="connsiteY3" fmla="*/ 5986829 h 5986829"/>
              <a:gd name="connsiteX4" fmla="*/ 0 w 2697688"/>
              <a:gd name="connsiteY4" fmla="*/ 5986829 h 5986829"/>
              <a:gd name="connsiteX5" fmla="*/ 0 w 2697688"/>
              <a:gd name="connsiteY5" fmla="*/ 0 h 5986829"/>
              <a:gd name="connsiteX0" fmla="*/ 0 w 2748920"/>
              <a:gd name="connsiteY0" fmla="*/ 0 h 5986829"/>
              <a:gd name="connsiteX1" fmla="*/ 1722081 w 2748920"/>
              <a:gd name="connsiteY1" fmla="*/ 5368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71968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29894 w 2748920"/>
              <a:gd name="connsiteY1" fmla="*/ 586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0 h 5986829"/>
              <a:gd name="connsiteX1" fmla="*/ 2566780 w 2679350"/>
              <a:gd name="connsiteY1" fmla="*/ 94589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0 h 5986829"/>
              <a:gd name="connsiteX1" fmla="*/ 2585830 w 2679350"/>
              <a:gd name="connsiteY1" fmla="*/ 44581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0 h 5986829"/>
              <a:gd name="connsiteX1" fmla="*/ 2588212 w 2679350"/>
              <a:gd name="connsiteY1" fmla="*/ 1716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4961"/>
              <a:gd name="connsiteY0" fmla="*/ 0 h 5986829"/>
              <a:gd name="connsiteX1" fmla="*/ 2588212 w 2674961"/>
              <a:gd name="connsiteY1" fmla="*/ 1716 h 5986829"/>
              <a:gd name="connsiteX2" fmla="*/ 2655531 w 2674961"/>
              <a:gd name="connsiteY2" fmla="*/ 78502 h 5986829"/>
              <a:gd name="connsiteX3" fmla="*/ 2674951 w 2674961"/>
              <a:gd name="connsiteY3" fmla="*/ 5986829 h 5986829"/>
              <a:gd name="connsiteX4" fmla="*/ 0 w 2674961"/>
              <a:gd name="connsiteY4" fmla="*/ 5986829 h 5986829"/>
              <a:gd name="connsiteX5" fmla="*/ 0 w 2674961"/>
              <a:gd name="connsiteY5" fmla="*/ 0 h 5986829"/>
              <a:gd name="connsiteX0" fmla="*/ 0 w 2675143"/>
              <a:gd name="connsiteY0" fmla="*/ 0 h 5986829"/>
              <a:gd name="connsiteX1" fmla="*/ 2588212 w 2675143"/>
              <a:gd name="connsiteY1" fmla="*/ 1716 h 5986829"/>
              <a:gd name="connsiteX2" fmla="*/ 2674581 w 2675143"/>
              <a:gd name="connsiteY2" fmla="*/ 80883 h 5986829"/>
              <a:gd name="connsiteX3" fmla="*/ 2674951 w 2675143"/>
              <a:gd name="connsiteY3" fmla="*/ 5986829 h 5986829"/>
              <a:gd name="connsiteX4" fmla="*/ 0 w 2675143"/>
              <a:gd name="connsiteY4" fmla="*/ 5986829 h 5986829"/>
              <a:gd name="connsiteX5" fmla="*/ 0 w 2675143"/>
              <a:gd name="connsiteY5" fmla="*/ 0 h 598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143" h="5986829">
                <a:moveTo>
                  <a:pt x="0" y="0"/>
                </a:moveTo>
                <a:lnTo>
                  <a:pt x="2588212" y="1716"/>
                </a:lnTo>
                <a:cubicBezTo>
                  <a:pt x="2639095" y="-351"/>
                  <a:pt x="2671381" y="38070"/>
                  <a:pt x="2674581" y="80883"/>
                </a:cubicBezTo>
                <a:cubicBezTo>
                  <a:pt x="2674773" y="1264412"/>
                  <a:pt x="2675480" y="4002251"/>
                  <a:pt x="2674951" y="5986829"/>
                </a:cubicBezTo>
                <a:lnTo>
                  <a:pt x="0" y="598682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4" name="Tijdelijke aanduiding voor datum 3"/>
          <p:cNvSpPr>
            <a:spLocks noGrp="1"/>
          </p:cNvSpPr>
          <p:nvPr>
            <p:ph type="dt" sz="half" idx="10"/>
          </p:nvPr>
        </p:nvSpPr>
        <p:spPr>
          <a:xfrm>
            <a:off x="8004917" y="4050872"/>
            <a:ext cx="1075613" cy="273844"/>
          </a:xfrm>
        </p:spPr>
        <p:txBody>
          <a:bodyPr/>
          <a:lstStyle>
            <a:lvl1pPr>
              <a:defRPr>
                <a:solidFill>
                  <a:schemeClr val="tx2"/>
                </a:solidFill>
              </a:defRPr>
            </a:lvl1pPr>
          </a:lstStyle>
          <a:p>
            <a:fld id="{D29D2063-62E4-46B7-9EEB-1DAD8D501356}" type="datetime4">
              <a:rPr lang="nl-NL" smtClean="0"/>
              <a:pPr/>
              <a:t>9 oktober 2023</a:t>
            </a:fld>
            <a:endParaRPr lang="en-GB"/>
          </a:p>
        </p:txBody>
      </p:sp>
      <p:sp>
        <p:nvSpPr>
          <p:cNvPr id="5" name="Tijdelijke aanduiding voor voettekst 4"/>
          <p:cNvSpPr>
            <a:spLocks noGrp="1"/>
          </p:cNvSpPr>
          <p:nvPr>
            <p:ph type="ftr" sz="quarter" idx="11"/>
          </p:nvPr>
        </p:nvSpPr>
        <p:spPr>
          <a:xfrm>
            <a:off x="7484091" y="4023800"/>
            <a:ext cx="610410" cy="273844"/>
          </a:xfrm>
        </p:spPr>
        <p:txBody>
          <a:bodyPr/>
          <a:lstStyle>
            <a:lvl1pPr>
              <a:defRPr>
                <a:solidFill>
                  <a:schemeClr val="tx2"/>
                </a:solidFill>
              </a:defRPr>
            </a:lvl1pPr>
          </a:lstStyle>
          <a:p>
            <a:r>
              <a:rPr lang="en-GB"/>
              <a:t>|</a:t>
            </a:r>
          </a:p>
        </p:txBody>
      </p:sp>
      <p:sp>
        <p:nvSpPr>
          <p:cNvPr id="6" name="Tijdelijke aanduiding voor dianummer 5"/>
          <p:cNvSpPr>
            <a:spLocks noGrp="1"/>
          </p:cNvSpPr>
          <p:nvPr>
            <p:ph type="sldNum" sz="quarter" idx="12"/>
          </p:nvPr>
        </p:nvSpPr>
        <p:spPr>
          <a:xfrm>
            <a:off x="7168343" y="4050872"/>
            <a:ext cx="405333" cy="273844"/>
          </a:xfrm>
        </p:spPr>
        <p:txBody>
          <a:bodyPr/>
          <a:lstStyle>
            <a:lvl1pPr>
              <a:defRPr>
                <a:solidFill>
                  <a:schemeClr val="tx2"/>
                </a:solidFill>
              </a:defRPr>
            </a:lvl1pPr>
          </a:lstStyle>
          <a:p>
            <a:fld id="{534B5F9C-CFE5-4EC6-9BBB-664E2F56B033}" type="slidenum">
              <a:rPr lang="en-GB" smtClean="0"/>
              <a:pPr/>
              <a:t>‹nr.›</a:t>
            </a:fld>
            <a:endParaRPr lang="en-GB"/>
          </a:p>
        </p:txBody>
      </p:sp>
      <p:sp>
        <p:nvSpPr>
          <p:cNvPr id="28" name="Tijdelijke aanduiding voor afbeelding 2">
            <a:extLst>
              <a:ext uri="{FF2B5EF4-FFF2-40B4-BE49-F238E27FC236}">
                <a16:creationId xmlns:a16="http://schemas.microsoft.com/office/drawing/2014/main" id="{16DBD923-A819-4FA3-8642-E1DC6B8509B0}"/>
              </a:ext>
            </a:extLst>
          </p:cNvPr>
          <p:cNvSpPr>
            <a:spLocks noGrp="1"/>
          </p:cNvSpPr>
          <p:nvPr>
            <p:ph type="pic" idx="13"/>
          </p:nvPr>
        </p:nvSpPr>
        <p:spPr>
          <a:xfrm>
            <a:off x="-1873" y="-2184"/>
            <a:ext cx="7139760" cy="5143859"/>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74950 w 12197673"/>
              <a:gd name="connsiteY6" fmla="*/ 6858414 h 6861136"/>
              <a:gd name="connsiteX7" fmla="*/ 0 w 12197673"/>
              <a:gd name="connsiteY7" fmla="*/ 6788460 h 6861136"/>
              <a:gd name="connsiteX8" fmla="*/ 2498 w 12197673"/>
              <a:gd name="connsiteY8" fmla="*/ 82876 h 6861136"/>
              <a:gd name="connsiteX9" fmla="*/ 82462 w 12197673"/>
              <a:gd name="connsiteY9" fmla="*/ 2912 h 6861136"/>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9522159 w 12197673"/>
              <a:gd name="connsiteY6" fmla="*/ 6858000 h 6861136"/>
              <a:gd name="connsiteX7" fmla="*/ 74950 w 12197673"/>
              <a:gd name="connsiteY7" fmla="*/ 6858414 h 6861136"/>
              <a:gd name="connsiteX8" fmla="*/ 0 w 12197673"/>
              <a:gd name="connsiteY8" fmla="*/ 6788460 h 6861136"/>
              <a:gd name="connsiteX9" fmla="*/ 2498 w 12197673"/>
              <a:gd name="connsiteY9" fmla="*/ 82876 h 6861136"/>
              <a:gd name="connsiteX10" fmla="*/ 82462 w 12197673"/>
              <a:gd name="connsiteY10" fmla="*/ 2912 h 6861136"/>
              <a:gd name="connsiteX0" fmla="*/ 82462 w 12334905"/>
              <a:gd name="connsiteY0" fmla="*/ 2912 h 6860912"/>
              <a:gd name="connsiteX1" fmla="*/ 9522159 w 12334905"/>
              <a:gd name="connsiteY1" fmla="*/ 0 h 6860912"/>
              <a:gd name="connsiteX2" fmla="*/ 12117709 w 12334905"/>
              <a:gd name="connsiteY2" fmla="*/ 2912 h 6860912"/>
              <a:gd name="connsiteX3" fmla="*/ 12197673 w 12334905"/>
              <a:gd name="connsiteY3" fmla="*/ 82876 h 6860912"/>
              <a:gd name="connsiteX4" fmla="*/ 12112052 w 12334905"/>
              <a:gd name="connsiteY4" fmla="*/ 6860912 h 6860912"/>
              <a:gd name="connsiteX5" fmla="*/ 9522159 w 12334905"/>
              <a:gd name="connsiteY5" fmla="*/ 6858000 h 6860912"/>
              <a:gd name="connsiteX6" fmla="*/ 74950 w 12334905"/>
              <a:gd name="connsiteY6" fmla="*/ 6858414 h 6860912"/>
              <a:gd name="connsiteX7" fmla="*/ 0 w 12334905"/>
              <a:gd name="connsiteY7" fmla="*/ 6788460 h 6860912"/>
              <a:gd name="connsiteX8" fmla="*/ 2498 w 12334905"/>
              <a:gd name="connsiteY8" fmla="*/ 82876 h 6860912"/>
              <a:gd name="connsiteX9" fmla="*/ 82462 w 12334905"/>
              <a:gd name="connsiteY9" fmla="*/ 2912 h 6860912"/>
              <a:gd name="connsiteX0" fmla="*/ 82462 w 12197673"/>
              <a:gd name="connsiteY0" fmla="*/ 2912 h 6858478"/>
              <a:gd name="connsiteX1" fmla="*/ 9522159 w 12197673"/>
              <a:gd name="connsiteY1" fmla="*/ 0 h 6858478"/>
              <a:gd name="connsiteX2" fmla="*/ 12117709 w 12197673"/>
              <a:gd name="connsiteY2" fmla="*/ 2912 h 6858478"/>
              <a:gd name="connsiteX3" fmla="*/ 12197673 w 12197673"/>
              <a:gd name="connsiteY3" fmla="*/ 82876 h 6858478"/>
              <a:gd name="connsiteX4" fmla="*/ 9522159 w 12197673"/>
              <a:gd name="connsiteY4" fmla="*/ 6858000 h 6858478"/>
              <a:gd name="connsiteX5" fmla="*/ 74950 w 12197673"/>
              <a:gd name="connsiteY5" fmla="*/ 6858414 h 6858478"/>
              <a:gd name="connsiteX6" fmla="*/ 0 w 12197673"/>
              <a:gd name="connsiteY6" fmla="*/ 6788460 h 6858478"/>
              <a:gd name="connsiteX7" fmla="*/ 2498 w 12197673"/>
              <a:gd name="connsiteY7" fmla="*/ 82876 h 6858478"/>
              <a:gd name="connsiteX8" fmla="*/ 82462 w 12197673"/>
              <a:gd name="connsiteY8"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9522159"/>
              <a:gd name="connsiteY0" fmla="*/ 2912 h 6858478"/>
              <a:gd name="connsiteX1" fmla="*/ 9522159 w 9522159"/>
              <a:gd name="connsiteY1" fmla="*/ 0 h 6858478"/>
              <a:gd name="connsiteX2" fmla="*/ 9522159 w 9522159"/>
              <a:gd name="connsiteY2" fmla="*/ 6858000 h 6858478"/>
              <a:gd name="connsiteX3" fmla="*/ 74950 w 9522159"/>
              <a:gd name="connsiteY3" fmla="*/ 6858414 h 6858478"/>
              <a:gd name="connsiteX4" fmla="*/ 0 w 9522159"/>
              <a:gd name="connsiteY4" fmla="*/ 6788460 h 6858478"/>
              <a:gd name="connsiteX5" fmla="*/ 2498 w 9522159"/>
              <a:gd name="connsiteY5" fmla="*/ 82876 h 6858478"/>
              <a:gd name="connsiteX6" fmla="*/ 82462 w 9522159"/>
              <a:gd name="connsiteY6" fmla="*/ 2912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2159" h="6858478">
                <a:moveTo>
                  <a:pt x="82462" y="2912"/>
                </a:moveTo>
                <a:lnTo>
                  <a:pt x="9522159" y="0"/>
                </a:lnTo>
                <a:lnTo>
                  <a:pt x="9522159" y="6858000"/>
                </a:lnTo>
                <a:lnTo>
                  <a:pt x="74950" y="6858414"/>
                </a:lnTo>
                <a:cubicBezTo>
                  <a:pt x="37476" y="6860079"/>
                  <a:pt x="-1" y="6829266"/>
                  <a:pt x="0" y="6788460"/>
                </a:cubicBezTo>
                <a:cubicBezTo>
                  <a:pt x="833" y="4553265"/>
                  <a:pt x="1665" y="2318071"/>
                  <a:pt x="2498" y="82876"/>
                </a:cubicBezTo>
                <a:cubicBezTo>
                  <a:pt x="2498" y="38713"/>
                  <a:pt x="38299" y="2912"/>
                  <a:pt x="82462" y="2912"/>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8" name="Tijdelijke aanduiding voor tekst 7">
            <a:extLst>
              <a:ext uri="{FF2B5EF4-FFF2-40B4-BE49-F238E27FC236}">
                <a16:creationId xmlns:a16="http://schemas.microsoft.com/office/drawing/2014/main" id="{39BD6526-75E5-4652-A0F9-4ACC8AA0F6C3}"/>
              </a:ext>
            </a:extLst>
          </p:cNvPr>
          <p:cNvSpPr>
            <a:spLocks noGrp="1"/>
          </p:cNvSpPr>
          <p:nvPr>
            <p:ph type="body" sz="quarter" idx="14"/>
          </p:nvPr>
        </p:nvSpPr>
        <p:spPr>
          <a:xfrm>
            <a:off x="7397295" y="269239"/>
            <a:ext cx="1502599" cy="3566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4407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9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4:3) (grijs)">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2" y="-1368"/>
            <a:ext cx="7145465" cy="5144867"/>
          </a:xfrm>
          <a:custGeom>
            <a:avLst/>
            <a:gdLst>
              <a:gd name="connsiteX0" fmla="*/ 0 w 12195175"/>
              <a:gd name="connsiteY0" fmla="*/ 95258 h 6858000"/>
              <a:gd name="connsiteX1" fmla="*/ 95258 w 12195175"/>
              <a:gd name="connsiteY1" fmla="*/ 0 h 6858000"/>
              <a:gd name="connsiteX2" fmla="*/ 12099917 w 12195175"/>
              <a:gd name="connsiteY2" fmla="*/ 0 h 6858000"/>
              <a:gd name="connsiteX3" fmla="*/ 12195175 w 12195175"/>
              <a:gd name="connsiteY3" fmla="*/ 95258 h 6858000"/>
              <a:gd name="connsiteX4" fmla="*/ 12195175 w 12195175"/>
              <a:gd name="connsiteY4" fmla="*/ 6762742 h 6858000"/>
              <a:gd name="connsiteX5" fmla="*/ 12099917 w 12195175"/>
              <a:gd name="connsiteY5" fmla="*/ 6858000 h 6858000"/>
              <a:gd name="connsiteX6" fmla="*/ 95258 w 12195175"/>
              <a:gd name="connsiteY6" fmla="*/ 6858000 h 6858000"/>
              <a:gd name="connsiteX7" fmla="*/ 0 w 12195175"/>
              <a:gd name="connsiteY7" fmla="*/ 6762742 h 6858000"/>
              <a:gd name="connsiteX8" fmla="*/ 0 w 12195175"/>
              <a:gd name="connsiteY8" fmla="*/ 95258 h 6858000"/>
              <a:gd name="connsiteX0" fmla="*/ 0 w 12195175"/>
              <a:gd name="connsiteY0" fmla="*/ 118634 h 6881376"/>
              <a:gd name="connsiteX1" fmla="*/ 95258 w 12195175"/>
              <a:gd name="connsiteY1" fmla="*/ 23376 h 6881376"/>
              <a:gd name="connsiteX2" fmla="*/ 12099917 w 12195175"/>
              <a:gd name="connsiteY2" fmla="*/ 23376 h 6881376"/>
              <a:gd name="connsiteX3" fmla="*/ 12195175 w 12195175"/>
              <a:gd name="connsiteY3" fmla="*/ 23384 h 6881376"/>
              <a:gd name="connsiteX4" fmla="*/ 12195175 w 12195175"/>
              <a:gd name="connsiteY4" fmla="*/ 6786118 h 6881376"/>
              <a:gd name="connsiteX5" fmla="*/ 12099917 w 12195175"/>
              <a:gd name="connsiteY5" fmla="*/ 6881376 h 6881376"/>
              <a:gd name="connsiteX6" fmla="*/ 95258 w 12195175"/>
              <a:gd name="connsiteY6" fmla="*/ 6881376 h 6881376"/>
              <a:gd name="connsiteX7" fmla="*/ 0 w 12195175"/>
              <a:gd name="connsiteY7" fmla="*/ 6786118 h 6881376"/>
              <a:gd name="connsiteX8" fmla="*/ 0 w 12195175"/>
              <a:gd name="connsiteY8" fmla="*/ 118634 h 6881376"/>
              <a:gd name="connsiteX0" fmla="*/ 0 w 13021588"/>
              <a:gd name="connsiteY0" fmla="*/ 596245 h 7358987"/>
              <a:gd name="connsiteX1" fmla="*/ 95258 w 13021588"/>
              <a:gd name="connsiteY1" fmla="*/ 500987 h 7358987"/>
              <a:gd name="connsiteX2" fmla="*/ 12099917 w 13021588"/>
              <a:gd name="connsiteY2" fmla="*/ 500987 h 7358987"/>
              <a:gd name="connsiteX3" fmla="*/ 12195175 w 13021588"/>
              <a:gd name="connsiteY3" fmla="*/ 500995 h 7358987"/>
              <a:gd name="connsiteX4" fmla="*/ 12195175 w 13021588"/>
              <a:gd name="connsiteY4" fmla="*/ 7263729 h 7358987"/>
              <a:gd name="connsiteX5" fmla="*/ 12099917 w 13021588"/>
              <a:gd name="connsiteY5" fmla="*/ 7358987 h 7358987"/>
              <a:gd name="connsiteX6" fmla="*/ 95258 w 13021588"/>
              <a:gd name="connsiteY6" fmla="*/ 7358987 h 7358987"/>
              <a:gd name="connsiteX7" fmla="*/ 0 w 13021588"/>
              <a:gd name="connsiteY7" fmla="*/ 7263729 h 7358987"/>
              <a:gd name="connsiteX8" fmla="*/ 0 w 13021588"/>
              <a:gd name="connsiteY8" fmla="*/ 596245 h 7358987"/>
              <a:gd name="connsiteX0" fmla="*/ 0 w 12195175"/>
              <a:gd name="connsiteY0" fmla="*/ 95258 h 6858000"/>
              <a:gd name="connsiteX1" fmla="*/ 95258 w 12195175"/>
              <a:gd name="connsiteY1" fmla="*/ 0 h 6858000"/>
              <a:gd name="connsiteX2" fmla="*/ 12195175 w 12195175"/>
              <a:gd name="connsiteY2" fmla="*/ 8 h 6858000"/>
              <a:gd name="connsiteX3" fmla="*/ 12195175 w 12195175"/>
              <a:gd name="connsiteY3" fmla="*/ 6762742 h 6858000"/>
              <a:gd name="connsiteX4" fmla="*/ 12099917 w 12195175"/>
              <a:gd name="connsiteY4" fmla="*/ 6858000 h 6858000"/>
              <a:gd name="connsiteX5" fmla="*/ 95258 w 12195175"/>
              <a:gd name="connsiteY5" fmla="*/ 6858000 h 6858000"/>
              <a:gd name="connsiteX6" fmla="*/ 0 w 12195175"/>
              <a:gd name="connsiteY6" fmla="*/ 6762742 h 6858000"/>
              <a:gd name="connsiteX7" fmla="*/ 0 w 12195175"/>
              <a:gd name="connsiteY7" fmla="*/ 95258 h 6858000"/>
              <a:gd name="connsiteX0" fmla="*/ 0 w 12213415"/>
              <a:gd name="connsiteY0" fmla="*/ 95258 h 6858000"/>
              <a:gd name="connsiteX1" fmla="*/ 95258 w 12213415"/>
              <a:gd name="connsiteY1" fmla="*/ 0 h 6858000"/>
              <a:gd name="connsiteX2" fmla="*/ 12195175 w 12213415"/>
              <a:gd name="connsiteY2" fmla="*/ 8 h 6858000"/>
              <a:gd name="connsiteX3" fmla="*/ 12195175 w 12213415"/>
              <a:gd name="connsiteY3" fmla="*/ 6762742 h 6858000"/>
              <a:gd name="connsiteX4" fmla="*/ 12188023 w 12213415"/>
              <a:gd name="connsiteY4" fmla="*/ 6858000 h 6858000"/>
              <a:gd name="connsiteX5" fmla="*/ 95258 w 12213415"/>
              <a:gd name="connsiteY5" fmla="*/ 6858000 h 6858000"/>
              <a:gd name="connsiteX6" fmla="*/ 0 w 12213415"/>
              <a:gd name="connsiteY6" fmla="*/ 6762742 h 6858000"/>
              <a:gd name="connsiteX7" fmla="*/ 0 w 12213415"/>
              <a:gd name="connsiteY7" fmla="*/ 95258 h 6858000"/>
              <a:gd name="connsiteX0" fmla="*/ 0 w 13085932"/>
              <a:gd name="connsiteY0" fmla="*/ 95258 h 7296671"/>
              <a:gd name="connsiteX1" fmla="*/ 95258 w 13085932"/>
              <a:gd name="connsiteY1" fmla="*/ 0 h 7296671"/>
              <a:gd name="connsiteX2" fmla="*/ 12195175 w 13085932"/>
              <a:gd name="connsiteY2" fmla="*/ 8 h 7296671"/>
              <a:gd name="connsiteX3" fmla="*/ 12195175 w 13085932"/>
              <a:gd name="connsiteY3" fmla="*/ 6762742 h 7296671"/>
              <a:gd name="connsiteX4" fmla="*/ 12188023 w 13085932"/>
              <a:gd name="connsiteY4" fmla="*/ 6858000 h 7296671"/>
              <a:gd name="connsiteX5" fmla="*/ 95258 w 13085932"/>
              <a:gd name="connsiteY5" fmla="*/ 6858000 h 7296671"/>
              <a:gd name="connsiteX6" fmla="*/ 0 w 13085932"/>
              <a:gd name="connsiteY6" fmla="*/ 6762742 h 7296671"/>
              <a:gd name="connsiteX7" fmla="*/ 0 w 13085932"/>
              <a:gd name="connsiteY7" fmla="*/ 95258 h 7296671"/>
              <a:gd name="connsiteX0" fmla="*/ 0 w 12195175"/>
              <a:gd name="connsiteY0" fmla="*/ 95258 h 6858000"/>
              <a:gd name="connsiteX1" fmla="*/ 95258 w 12195175"/>
              <a:gd name="connsiteY1" fmla="*/ 0 h 6858000"/>
              <a:gd name="connsiteX2" fmla="*/ 12195175 w 12195175"/>
              <a:gd name="connsiteY2" fmla="*/ 8 h 6858000"/>
              <a:gd name="connsiteX3" fmla="*/ 12188023 w 12195175"/>
              <a:gd name="connsiteY3" fmla="*/ 6858000 h 6858000"/>
              <a:gd name="connsiteX4" fmla="*/ 95258 w 12195175"/>
              <a:gd name="connsiteY4" fmla="*/ 6858000 h 6858000"/>
              <a:gd name="connsiteX5" fmla="*/ 0 w 12195175"/>
              <a:gd name="connsiteY5" fmla="*/ 6762742 h 6858000"/>
              <a:gd name="connsiteX6" fmla="*/ 0 w 12195175"/>
              <a:gd name="connsiteY6" fmla="*/ 95258 h 6858000"/>
              <a:gd name="connsiteX0" fmla="*/ 0 w 13092080"/>
              <a:gd name="connsiteY0" fmla="*/ 602898 h 7365640"/>
              <a:gd name="connsiteX1" fmla="*/ 95258 w 13092080"/>
              <a:gd name="connsiteY1" fmla="*/ 507640 h 7365640"/>
              <a:gd name="connsiteX2" fmla="*/ 12195175 w 13092080"/>
              <a:gd name="connsiteY2" fmla="*/ 507648 h 7365640"/>
              <a:gd name="connsiteX3" fmla="*/ 12197548 w 13092080"/>
              <a:gd name="connsiteY3" fmla="*/ 7360878 h 7365640"/>
              <a:gd name="connsiteX4" fmla="*/ 95258 w 13092080"/>
              <a:gd name="connsiteY4" fmla="*/ 7365640 h 7365640"/>
              <a:gd name="connsiteX5" fmla="*/ 0 w 13092080"/>
              <a:gd name="connsiteY5" fmla="*/ 7270382 h 7365640"/>
              <a:gd name="connsiteX6" fmla="*/ 0 w 13092080"/>
              <a:gd name="connsiteY6" fmla="*/ 602898 h 7365640"/>
              <a:gd name="connsiteX0" fmla="*/ 0 w 13091286"/>
              <a:gd name="connsiteY0" fmla="*/ 603074 h 7365816"/>
              <a:gd name="connsiteX1" fmla="*/ 95258 w 13091286"/>
              <a:gd name="connsiteY1" fmla="*/ 507816 h 7365816"/>
              <a:gd name="connsiteX2" fmla="*/ 12195175 w 13091286"/>
              <a:gd name="connsiteY2" fmla="*/ 507824 h 7365816"/>
              <a:gd name="connsiteX3" fmla="*/ 12195167 w 13091286"/>
              <a:gd name="connsiteY3" fmla="*/ 7363435 h 7365816"/>
              <a:gd name="connsiteX4" fmla="*/ 95258 w 13091286"/>
              <a:gd name="connsiteY4" fmla="*/ 7365816 h 7365816"/>
              <a:gd name="connsiteX5" fmla="*/ 0 w 13091286"/>
              <a:gd name="connsiteY5" fmla="*/ 7270558 h 7365816"/>
              <a:gd name="connsiteX6" fmla="*/ 0 w 13091286"/>
              <a:gd name="connsiteY6" fmla="*/ 603074 h 7365816"/>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202311"/>
              <a:gd name="connsiteY0" fmla="*/ 165206 h 6927948"/>
              <a:gd name="connsiteX1" fmla="*/ 95258 w 12202311"/>
              <a:gd name="connsiteY1" fmla="*/ 69948 h 6927948"/>
              <a:gd name="connsiteX2" fmla="*/ 12195175 w 12202311"/>
              <a:gd name="connsiteY2" fmla="*/ 69956 h 6927948"/>
              <a:gd name="connsiteX3" fmla="*/ 12202311 w 12202311"/>
              <a:gd name="connsiteY3" fmla="*/ 6927948 h 6927948"/>
              <a:gd name="connsiteX4" fmla="*/ 95258 w 12202311"/>
              <a:gd name="connsiteY4" fmla="*/ 6927948 h 6927948"/>
              <a:gd name="connsiteX5" fmla="*/ 0 w 12202311"/>
              <a:gd name="connsiteY5" fmla="*/ 6832690 h 6927948"/>
              <a:gd name="connsiteX6" fmla="*/ 0 w 12202311"/>
              <a:gd name="connsiteY6" fmla="*/ 165206 h 6927948"/>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3012739"/>
              <a:gd name="connsiteY0" fmla="*/ 95258 h 7364588"/>
              <a:gd name="connsiteX1" fmla="*/ 95258 w 13012739"/>
              <a:gd name="connsiteY1" fmla="*/ 0 h 7364588"/>
              <a:gd name="connsiteX2" fmla="*/ 11922125 w 13012739"/>
              <a:gd name="connsiteY2" fmla="*/ 19058 h 7364588"/>
              <a:gd name="connsiteX3" fmla="*/ 12202311 w 13012739"/>
              <a:gd name="connsiteY3" fmla="*/ 6858000 h 7364588"/>
              <a:gd name="connsiteX4" fmla="*/ 95258 w 13012739"/>
              <a:gd name="connsiteY4" fmla="*/ 6858000 h 7364588"/>
              <a:gd name="connsiteX5" fmla="*/ 0 w 13012739"/>
              <a:gd name="connsiteY5" fmla="*/ 6762742 h 7364588"/>
              <a:gd name="connsiteX6" fmla="*/ 0 w 13012739"/>
              <a:gd name="connsiteY6" fmla="*/ 95258 h 7364588"/>
              <a:gd name="connsiteX0" fmla="*/ 0 w 13169364"/>
              <a:gd name="connsiteY0" fmla="*/ 228600 h 7509219"/>
              <a:gd name="connsiteX1" fmla="*/ 95258 w 13169364"/>
              <a:gd name="connsiteY1" fmla="*/ 133342 h 7509219"/>
              <a:gd name="connsiteX2" fmla="*/ 12398375 w 13169364"/>
              <a:gd name="connsiteY2" fmla="*/ 0 h 7509219"/>
              <a:gd name="connsiteX3" fmla="*/ 12202311 w 13169364"/>
              <a:gd name="connsiteY3" fmla="*/ 6991342 h 7509219"/>
              <a:gd name="connsiteX4" fmla="*/ 95258 w 13169364"/>
              <a:gd name="connsiteY4" fmla="*/ 6991342 h 7509219"/>
              <a:gd name="connsiteX5" fmla="*/ 0 w 13169364"/>
              <a:gd name="connsiteY5" fmla="*/ 6896084 h 7509219"/>
              <a:gd name="connsiteX6" fmla="*/ 0 w 13169364"/>
              <a:gd name="connsiteY6" fmla="*/ 228600 h 7509219"/>
              <a:gd name="connsiteX0" fmla="*/ 0 w 12911670"/>
              <a:gd name="connsiteY0" fmla="*/ 95258 h 7325547"/>
              <a:gd name="connsiteX1" fmla="*/ 95258 w 12911670"/>
              <a:gd name="connsiteY1" fmla="*/ 0 h 7325547"/>
              <a:gd name="connsiteX2" fmla="*/ 11553825 w 12911670"/>
              <a:gd name="connsiteY2" fmla="*/ 546108 h 7325547"/>
              <a:gd name="connsiteX3" fmla="*/ 12202311 w 12911670"/>
              <a:gd name="connsiteY3" fmla="*/ 6858000 h 7325547"/>
              <a:gd name="connsiteX4" fmla="*/ 95258 w 12911670"/>
              <a:gd name="connsiteY4" fmla="*/ 6858000 h 7325547"/>
              <a:gd name="connsiteX5" fmla="*/ 0 w 12911670"/>
              <a:gd name="connsiteY5" fmla="*/ 6762742 h 7325547"/>
              <a:gd name="connsiteX6" fmla="*/ 0 w 12911670"/>
              <a:gd name="connsiteY6" fmla="*/ 95258 h 7325547"/>
              <a:gd name="connsiteX0" fmla="*/ 0 w 13100634"/>
              <a:gd name="connsiteY0" fmla="*/ 95258 h 7365999"/>
              <a:gd name="connsiteX1" fmla="*/ 95258 w 13100634"/>
              <a:gd name="connsiteY1" fmla="*/ 0 h 7365999"/>
              <a:gd name="connsiteX2" fmla="*/ 12201525 w 13100634"/>
              <a:gd name="connsiteY2" fmla="*/ 8 h 7365999"/>
              <a:gd name="connsiteX3" fmla="*/ 12202311 w 13100634"/>
              <a:gd name="connsiteY3" fmla="*/ 6858000 h 7365999"/>
              <a:gd name="connsiteX4" fmla="*/ 95258 w 13100634"/>
              <a:gd name="connsiteY4" fmla="*/ 6858000 h 7365999"/>
              <a:gd name="connsiteX5" fmla="*/ 0 w 13100634"/>
              <a:gd name="connsiteY5" fmla="*/ 6762742 h 7365999"/>
              <a:gd name="connsiteX6" fmla="*/ 0 w 13100634"/>
              <a:gd name="connsiteY6" fmla="*/ 95258 h 7365999"/>
              <a:gd name="connsiteX0" fmla="*/ 0 w 12205175"/>
              <a:gd name="connsiteY0" fmla="*/ 95258 h 7365999"/>
              <a:gd name="connsiteX1" fmla="*/ 95258 w 12205175"/>
              <a:gd name="connsiteY1" fmla="*/ 0 h 7365999"/>
              <a:gd name="connsiteX2" fmla="*/ 12201525 w 12205175"/>
              <a:gd name="connsiteY2" fmla="*/ 8 h 7365999"/>
              <a:gd name="connsiteX3" fmla="*/ 12202311 w 12205175"/>
              <a:gd name="connsiteY3" fmla="*/ 6858000 h 7365999"/>
              <a:gd name="connsiteX4" fmla="*/ 95258 w 12205175"/>
              <a:gd name="connsiteY4" fmla="*/ 6858000 h 7365999"/>
              <a:gd name="connsiteX5" fmla="*/ 0 w 12205175"/>
              <a:gd name="connsiteY5" fmla="*/ 6762742 h 7365999"/>
              <a:gd name="connsiteX6" fmla="*/ 0 w 12205175"/>
              <a:gd name="connsiteY6" fmla="*/ 95258 h 7365999"/>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1542"/>
              <a:gd name="connsiteY0" fmla="*/ 95258 h 6858000"/>
              <a:gd name="connsiteX1" fmla="*/ 95258 w 12201542"/>
              <a:gd name="connsiteY1" fmla="*/ 0 h 6858000"/>
              <a:gd name="connsiteX2" fmla="*/ 12201525 w 12201542"/>
              <a:gd name="connsiteY2" fmla="*/ 8 h 6858000"/>
              <a:gd name="connsiteX3" fmla="*/ 9527477 w 12201542"/>
              <a:gd name="connsiteY3" fmla="*/ 6858000 h 6858000"/>
              <a:gd name="connsiteX4" fmla="*/ 95258 w 12201542"/>
              <a:gd name="connsiteY4" fmla="*/ 6858000 h 6858000"/>
              <a:gd name="connsiteX5" fmla="*/ 0 w 12201542"/>
              <a:gd name="connsiteY5" fmla="*/ 6762742 h 6858000"/>
              <a:gd name="connsiteX6" fmla="*/ 0 w 12201542"/>
              <a:gd name="connsiteY6" fmla="*/ 95258 h 6858000"/>
              <a:gd name="connsiteX0" fmla="*/ 0 w 9527477"/>
              <a:gd name="connsiteY0" fmla="*/ 103795 h 6866537"/>
              <a:gd name="connsiteX1" fmla="*/ 95258 w 9527477"/>
              <a:gd name="connsiteY1" fmla="*/ 8537 h 6866537"/>
              <a:gd name="connsiteX2" fmla="*/ 9518146 w 9527477"/>
              <a:gd name="connsiteY2" fmla="*/ 0 h 6866537"/>
              <a:gd name="connsiteX3" fmla="*/ 9527477 w 9527477"/>
              <a:gd name="connsiteY3" fmla="*/ 6866537 h 6866537"/>
              <a:gd name="connsiteX4" fmla="*/ 95258 w 9527477"/>
              <a:gd name="connsiteY4" fmla="*/ 6866537 h 6866537"/>
              <a:gd name="connsiteX5" fmla="*/ 0 w 9527477"/>
              <a:gd name="connsiteY5" fmla="*/ 6771279 h 6866537"/>
              <a:gd name="connsiteX6" fmla="*/ 0 w 9527477"/>
              <a:gd name="connsiteY6" fmla="*/ 103795 h 6866537"/>
              <a:gd name="connsiteX0" fmla="*/ 0 w 9527477"/>
              <a:gd name="connsiteY0" fmla="*/ 95258 h 6858000"/>
              <a:gd name="connsiteX1" fmla="*/ 95258 w 9527477"/>
              <a:gd name="connsiteY1" fmla="*/ 0 h 6858000"/>
              <a:gd name="connsiteX2" fmla="*/ 9236459 w 9527477"/>
              <a:gd name="connsiteY2" fmla="*/ 99804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5258 h 6858000"/>
              <a:gd name="connsiteX1" fmla="*/ 95258 w 9527477"/>
              <a:gd name="connsiteY1" fmla="*/ 0 h 6858000"/>
              <a:gd name="connsiteX2" fmla="*/ 9440140 w 9527477"/>
              <a:gd name="connsiteY2" fmla="*/ 39133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9461 h 6862203"/>
              <a:gd name="connsiteX1" fmla="*/ 95258 w 9527477"/>
              <a:gd name="connsiteY1" fmla="*/ 4203 h 6862203"/>
              <a:gd name="connsiteX2" fmla="*/ 9518146 w 9527477"/>
              <a:gd name="connsiteY2" fmla="*/ 0 h 6862203"/>
              <a:gd name="connsiteX3" fmla="*/ 9527477 w 9527477"/>
              <a:gd name="connsiteY3" fmla="*/ 6862203 h 6862203"/>
              <a:gd name="connsiteX4" fmla="*/ 95258 w 9527477"/>
              <a:gd name="connsiteY4" fmla="*/ 6862203 h 6862203"/>
              <a:gd name="connsiteX5" fmla="*/ 0 w 9527477"/>
              <a:gd name="connsiteY5" fmla="*/ 6766945 h 6862203"/>
              <a:gd name="connsiteX6" fmla="*/ 0 w 9527477"/>
              <a:gd name="connsiteY6" fmla="*/ 99461 h 6862203"/>
              <a:gd name="connsiteX0" fmla="*/ 0 w 9518600"/>
              <a:gd name="connsiteY0" fmla="*/ 99461 h 6862203"/>
              <a:gd name="connsiteX1" fmla="*/ 95258 w 9518600"/>
              <a:gd name="connsiteY1" fmla="*/ 4203 h 6862203"/>
              <a:gd name="connsiteX2" fmla="*/ 9518146 w 9518600"/>
              <a:gd name="connsiteY2" fmla="*/ 0 h 6862203"/>
              <a:gd name="connsiteX3" fmla="*/ 9427804 w 9518600"/>
              <a:gd name="connsiteY3" fmla="*/ 6862203 h 6862203"/>
              <a:gd name="connsiteX4" fmla="*/ 95258 w 9518600"/>
              <a:gd name="connsiteY4" fmla="*/ 6862203 h 6862203"/>
              <a:gd name="connsiteX5" fmla="*/ 0 w 9518600"/>
              <a:gd name="connsiteY5" fmla="*/ 6766945 h 6862203"/>
              <a:gd name="connsiteX6" fmla="*/ 0 w 9518600"/>
              <a:gd name="connsiteY6" fmla="*/ 99461 h 6862203"/>
              <a:gd name="connsiteX0" fmla="*/ 0 w 9521762"/>
              <a:gd name="connsiteY0" fmla="*/ 99461 h 6862203"/>
              <a:gd name="connsiteX1" fmla="*/ 95258 w 9521762"/>
              <a:gd name="connsiteY1" fmla="*/ 4203 h 6862203"/>
              <a:gd name="connsiteX2" fmla="*/ 9518146 w 9521762"/>
              <a:gd name="connsiteY2" fmla="*/ 0 h 6862203"/>
              <a:gd name="connsiteX3" fmla="*/ 9518810 w 9521762"/>
              <a:gd name="connsiteY3" fmla="*/ 6862203 h 6862203"/>
              <a:gd name="connsiteX4" fmla="*/ 95258 w 9521762"/>
              <a:gd name="connsiteY4" fmla="*/ 6862203 h 6862203"/>
              <a:gd name="connsiteX5" fmla="*/ 0 w 9521762"/>
              <a:gd name="connsiteY5" fmla="*/ 6766945 h 6862203"/>
              <a:gd name="connsiteX6" fmla="*/ 0 w 9521762"/>
              <a:gd name="connsiteY6" fmla="*/ 99461 h 6862203"/>
              <a:gd name="connsiteX0" fmla="*/ 0 w 9531950"/>
              <a:gd name="connsiteY0" fmla="*/ 199474 h 6962216"/>
              <a:gd name="connsiteX1" fmla="*/ 95258 w 9531950"/>
              <a:gd name="connsiteY1" fmla="*/ 104216 h 6962216"/>
              <a:gd name="connsiteX2" fmla="*/ 9530053 w 9531950"/>
              <a:gd name="connsiteY2" fmla="*/ 0 h 6962216"/>
              <a:gd name="connsiteX3" fmla="*/ 9518810 w 9531950"/>
              <a:gd name="connsiteY3" fmla="*/ 6962216 h 6962216"/>
              <a:gd name="connsiteX4" fmla="*/ 95258 w 9531950"/>
              <a:gd name="connsiteY4" fmla="*/ 6962216 h 6962216"/>
              <a:gd name="connsiteX5" fmla="*/ 0 w 9531950"/>
              <a:gd name="connsiteY5" fmla="*/ 6866958 h 6962216"/>
              <a:gd name="connsiteX6" fmla="*/ 0 w 9531950"/>
              <a:gd name="connsiteY6" fmla="*/ 199474 h 6962216"/>
              <a:gd name="connsiteX0" fmla="*/ 0 w 9518810"/>
              <a:gd name="connsiteY0" fmla="*/ 95258 h 6858000"/>
              <a:gd name="connsiteX1" fmla="*/ 95258 w 9518810"/>
              <a:gd name="connsiteY1" fmla="*/ 0 h 6858000"/>
              <a:gd name="connsiteX2" fmla="*/ 9470521 w 9518810"/>
              <a:gd name="connsiteY2" fmla="*/ 126766 h 6858000"/>
              <a:gd name="connsiteX3" fmla="*/ 9518810 w 9518810"/>
              <a:gd name="connsiteY3" fmla="*/ 6858000 h 6858000"/>
              <a:gd name="connsiteX4" fmla="*/ 95258 w 9518810"/>
              <a:gd name="connsiteY4" fmla="*/ 6858000 h 6858000"/>
              <a:gd name="connsiteX5" fmla="*/ 0 w 9518810"/>
              <a:gd name="connsiteY5" fmla="*/ 6762742 h 6858000"/>
              <a:gd name="connsiteX6" fmla="*/ 0 w 9518810"/>
              <a:gd name="connsiteY6" fmla="*/ 95258 h 6858000"/>
              <a:gd name="connsiteX0" fmla="*/ 0 w 9529768"/>
              <a:gd name="connsiteY0" fmla="*/ 97080 h 6859822"/>
              <a:gd name="connsiteX1" fmla="*/ 95258 w 9529768"/>
              <a:gd name="connsiteY1" fmla="*/ 1822 h 6859822"/>
              <a:gd name="connsiteX2" fmla="*/ 9527671 w 9529768"/>
              <a:gd name="connsiteY2" fmla="*/ 0 h 6859822"/>
              <a:gd name="connsiteX3" fmla="*/ 9518810 w 9529768"/>
              <a:gd name="connsiteY3" fmla="*/ 6859822 h 6859822"/>
              <a:gd name="connsiteX4" fmla="*/ 95258 w 9529768"/>
              <a:gd name="connsiteY4" fmla="*/ 6859822 h 6859822"/>
              <a:gd name="connsiteX5" fmla="*/ 0 w 9529768"/>
              <a:gd name="connsiteY5" fmla="*/ 6764564 h 6859822"/>
              <a:gd name="connsiteX6" fmla="*/ 0 w 9529768"/>
              <a:gd name="connsiteY6" fmla="*/ 97080 h 685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768" h="6859822">
                <a:moveTo>
                  <a:pt x="0" y="97080"/>
                </a:moveTo>
                <a:cubicBezTo>
                  <a:pt x="0" y="44470"/>
                  <a:pt x="42648" y="1822"/>
                  <a:pt x="95258" y="1822"/>
                </a:cubicBezTo>
                <a:lnTo>
                  <a:pt x="9527671" y="0"/>
                </a:lnTo>
                <a:cubicBezTo>
                  <a:pt x="9535612" y="2407049"/>
                  <a:pt x="9518417" y="3430826"/>
                  <a:pt x="9518810" y="6859822"/>
                </a:cubicBezTo>
                <a:lnTo>
                  <a:pt x="95258" y="6859822"/>
                </a:lnTo>
                <a:cubicBezTo>
                  <a:pt x="42648" y="6859822"/>
                  <a:pt x="0" y="6817174"/>
                  <a:pt x="0" y="6764564"/>
                </a:cubicBezTo>
                <a:lnTo>
                  <a:pt x="0" y="9708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pic>
        <p:nvPicPr>
          <p:cNvPr id="12" name="Afbeelding 11">
            <a:extLst>
              <a:ext uri="{FF2B5EF4-FFF2-40B4-BE49-F238E27FC236}">
                <a16:creationId xmlns:a16="http://schemas.microsoft.com/office/drawing/2014/main" id="{B4D2D389-F56E-47FE-9C6D-2A7B53EF50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7735" y="3955752"/>
            <a:ext cx="1333599" cy="433738"/>
          </a:xfrm>
          <a:prstGeom prst="rect">
            <a:avLst/>
          </a:prstGeom>
        </p:spPr>
      </p:pic>
      <p:pic>
        <p:nvPicPr>
          <p:cNvPr id="14" name="Afbeelding 13">
            <a:extLst>
              <a:ext uri="{FF2B5EF4-FFF2-40B4-BE49-F238E27FC236}">
                <a16:creationId xmlns:a16="http://schemas.microsoft.com/office/drawing/2014/main" id="{3FC69205-9594-477F-BFFF-D9C3D9F4F2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8911" y="4610454"/>
            <a:ext cx="1333602" cy="433738"/>
          </a:xfrm>
          <a:prstGeom prst="rect">
            <a:avLst/>
          </a:prstGeom>
        </p:spPr>
      </p:pic>
      <p:pic>
        <p:nvPicPr>
          <p:cNvPr id="16" name="Afbeelding 15">
            <a:extLst>
              <a:ext uri="{FF2B5EF4-FFF2-40B4-BE49-F238E27FC236}">
                <a16:creationId xmlns:a16="http://schemas.microsoft.com/office/drawing/2014/main" id="{3CD5E66E-7135-4756-8E3E-FF84E48FD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0696" y="2522563"/>
            <a:ext cx="1333599" cy="433737"/>
          </a:xfrm>
          <a:prstGeom prst="rect">
            <a:avLst/>
          </a:prstGeom>
        </p:spPr>
      </p:pic>
      <p:pic>
        <p:nvPicPr>
          <p:cNvPr id="9" name="Afbeelding 8">
            <a:extLst>
              <a:ext uri="{FF2B5EF4-FFF2-40B4-BE49-F238E27FC236}">
                <a16:creationId xmlns:a16="http://schemas.microsoft.com/office/drawing/2014/main" id="{221A9D0A-4E28-46E7-9C8A-15FF9CFEAC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48911" y="3523450"/>
            <a:ext cx="1333599" cy="433737"/>
          </a:xfrm>
          <a:prstGeom prst="rect">
            <a:avLst/>
          </a:prstGeom>
        </p:spPr>
      </p:pic>
      <p:sp>
        <p:nvSpPr>
          <p:cNvPr id="7" name="Rechthoek 6">
            <a:extLst>
              <a:ext uri="{FF2B5EF4-FFF2-40B4-BE49-F238E27FC236}">
                <a16:creationId xmlns:a16="http://schemas.microsoft.com/office/drawing/2014/main" id="{96572EB2-87AA-47A6-9156-C3275FEA7BBC}"/>
              </a:ext>
            </a:extLst>
          </p:cNvPr>
          <p:cNvSpPr/>
          <p:nvPr userDrawn="1"/>
        </p:nvSpPr>
        <p:spPr>
          <a:xfrm>
            <a:off x="7138166" y="0"/>
            <a:ext cx="2005835" cy="4490123"/>
          </a:xfrm>
          <a:custGeom>
            <a:avLst/>
            <a:gdLst>
              <a:gd name="connsiteX0" fmla="*/ 0 w 2674951"/>
              <a:gd name="connsiteY0" fmla="*/ 0 h 5986829"/>
              <a:gd name="connsiteX1" fmla="*/ 2674951 w 2674951"/>
              <a:gd name="connsiteY1" fmla="*/ 0 h 5986829"/>
              <a:gd name="connsiteX2" fmla="*/ 2674951 w 2674951"/>
              <a:gd name="connsiteY2" fmla="*/ 5986829 h 5986829"/>
              <a:gd name="connsiteX3" fmla="*/ 0 w 2674951"/>
              <a:gd name="connsiteY3" fmla="*/ 5986829 h 5986829"/>
              <a:gd name="connsiteX4" fmla="*/ 0 w 2674951"/>
              <a:gd name="connsiteY4" fmla="*/ 0 h 5986829"/>
              <a:gd name="connsiteX0" fmla="*/ 0 w 2676539"/>
              <a:gd name="connsiteY0" fmla="*/ 0 h 5986829"/>
              <a:gd name="connsiteX1" fmla="*/ 2674951 w 2676539"/>
              <a:gd name="connsiteY1" fmla="*/ 0 h 5986829"/>
              <a:gd name="connsiteX2" fmla="*/ 2676539 w 2676539"/>
              <a:gd name="connsiteY2" fmla="*/ 33096 h 5986829"/>
              <a:gd name="connsiteX3" fmla="*/ 2674951 w 2676539"/>
              <a:gd name="connsiteY3" fmla="*/ 5986829 h 5986829"/>
              <a:gd name="connsiteX4" fmla="*/ 0 w 2676539"/>
              <a:gd name="connsiteY4" fmla="*/ 5986829 h 5986829"/>
              <a:gd name="connsiteX5" fmla="*/ 0 w 2676539"/>
              <a:gd name="connsiteY5" fmla="*/ 0 h 5986829"/>
              <a:gd name="connsiteX0" fmla="*/ 0 w 2676539"/>
              <a:gd name="connsiteY0" fmla="*/ 242 h 5987071"/>
              <a:gd name="connsiteX1" fmla="*/ 2640820 w 2676539"/>
              <a:gd name="connsiteY1" fmla="*/ 0 h 5987071"/>
              <a:gd name="connsiteX2" fmla="*/ 2674951 w 2676539"/>
              <a:gd name="connsiteY2" fmla="*/ 242 h 5987071"/>
              <a:gd name="connsiteX3" fmla="*/ 2676539 w 2676539"/>
              <a:gd name="connsiteY3" fmla="*/ 33338 h 5987071"/>
              <a:gd name="connsiteX4" fmla="*/ 2674951 w 2676539"/>
              <a:gd name="connsiteY4" fmla="*/ 5987071 h 5987071"/>
              <a:gd name="connsiteX5" fmla="*/ 0 w 2676539"/>
              <a:gd name="connsiteY5" fmla="*/ 5987071 h 5987071"/>
              <a:gd name="connsiteX6" fmla="*/ 0 w 2676539"/>
              <a:gd name="connsiteY6"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676539"/>
              <a:gd name="connsiteY0" fmla="*/ 419028 h 6405857"/>
              <a:gd name="connsiteX1" fmla="*/ 2640820 w 2676539"/>
              <a:gd name="connsiteY1" fmla="*/ 418786 h 6405857"/>
              <a:gd name="connsiteX2" fmla="*/ 2676539 w 2676539"/>
              <a:gd name="connsiteY2" fmla="*/ 452124 h 6405857"/>
              <a:gd name="connsiteX3" fmla="*/ 2674951 w 2676539"/>
              <a:gd name="connsiteY3" fmla="*/ 6405857 h 6405857"/>
              <a:gd name="connsiteX4" fmla="*/ 0 w 2676539"/>
              <a:gd name="connsiteY4" fmla="*/ 6405857 h 6405857"/>
              <a:gd name="connsiteX5" fmla="*/ 0 w 2676539"/>
              <a:gd name="connsiteY5" fmla="*/ 419028 h 6405857"/>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849713"/>
              <a:gd name="connsiteY0" fmla="*/ 242 h 5987071"/>
              <a:gd name="connsiteX1" fmla="*/ 2640820 w 2849713"/>
              <a:gd name="connsiteY1" fmla="*/ 0 h 5987071"/>
              <a:gd name="connsiteX2" fmla="*/ 2676539 w 2849713"/>
              <a:gd name="connsiteY2" fmla="*/ 33338 h 5987071"/>
              <a:gd name="connsiteX3" fmla="*/ 2674951 w 2849713"/>
              <a:gd name="connsiteY3" fmla="*/ 5987071 h 5987071"/>
              <a:gd name="connsiteX4" fmla="*/ 0 w 2849713"/>
              <a:gd name="connsiteY4" fmla="*/ 5987071 h 5987071"/>
              <a:gd name="connsiteX5" fmla="*/ 0 w 2849713"/>
              <a:gd name="connsiteY5" fmla="*/ 242 h 5987071"/>
              <a:gd name="connsiteX0" fmla="*/ 0 w 2677073"/>
              <a:gd name="connsiteY0" fmla="*/ 242 h 5987071"/>
              <a:gd name="connsiteX1" fmla="*/ 2640820 w 2677073"/>
              <a:gd name="connsiteY1" fmla="*/ 0 h 5987071"/>
              <a:gd name="connsiteX2" fmla="*/ 2676539 w 2677073"/>
              <a:gd name="connsiteY2" fmla="*/ 33338 h 5987071"/>
              <a:gd name="connsiteX3" fmla="*/ 2674951 w 2677073"/>
              <a:gd name="connsiteY3" fmla="*/ 5987071 h 5987071"/>
              <a:gd name="connsiteX4" fmla="*/ 0 w 2677073"/>
              <a:gd name="connsiteY4" fmla="*/ 5987071 h 5987071"/>
              <a:gd name="connsiteX5" fmla="*/ 0 w 2677073"/>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3351"/>
              <a:gd name="connsiteY0" fmla="*/ 242 h 5987071"/>
              <a:gd name="connsiteX1" fmla="*/ 2633676 w 2843351"/>
              <a:gd name="connsiteY1" fmla="*/ 0 h 5987071"/>
              <a:gd name="connsiteX2" fmla="*/ 2676539 w 2843351"/>
              <a:gd name="connsiteY2" fmla="*/ 54770 h 5987071"/>
              <a:gd name="connsiteX3" fmla="*/ 2674951 w 2843351"/>
              <a:gd name="connsiteY3" fmla="*/ 5987071 h 5987071"/>
              <a:gd name="connsiteX4" fmla="*/ 0 w 2843351"/>
              <a:gd name="connsiteY4" fmla="*/ 5987071 h 5987071"/>
              <a:gd name="connsiteX5" fmla="*/ 0 w 2843351"/>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69"/>
              <a:gd name="connsiteY0" fmla="*/ 242 h 5987071"/>
              <a:gd name="connsiteX1" fmla="*/ 2633676 w 2676569"/>
              <a:gd name="connsiteY1" fmla="*/ 0 h 5987071"/>
              <a:gd name="connsiteX2" fmla="*/ 2676539 w 2676569"/>
              <a:gd name="connsiteY2" fmla="*/ 54770 h 5987071"/>
              <a:gd name="connsiteX3" fmla="*/ 2674951 w 2676569"/>
              <a:gd name="connsiteY3" fmla="*/ 5987071 h 5987071"/>
              <a:gd name="connsiteX4" fmla="*/ 0 w 2676569"/>
              <a:gd name="connsiteY4" fmla="*/ 5987071 h 5987071"/>
              <a:gd name="connsiteX5" fmla="*/ 0 w 2676569"/>
              <a:gd name="connsiteY5" fmla="*/ 242 h 5987071"/>
              <a:gd name="connsiteX0" fmla="*/ 0 w 2679329"/>
              <a:gd name="connsiteY0" fmla="*/ 397251 h 6384080"/>
              <a:gd name="connsiteX1" fmla="*/ 2633676 w 2679329"/>
              <a:gd name="connsiteY1" fmla="*/ 397009 h 6384080"/>
              <a:gd name="connsiteX2" fmla="*/ 2676539 w 2679329"/>
              <a:gd name="connsiteY2" fmla="*/ 451779 h 6384080"/>
              <a:gd name="connsiteX3" fmla="*/ 2674951 w 2679329"/>
              <a:gd name="connsiteY3" fmla="*/ 6384080 h 6384080"/>
              <a:gd name="connsiteX4" fmla="*/ 0 w 2679329"/>
              <a:gd name="connsiteY4" fmla="*/ 6384080 h 6384080"/>
              <a:gd name="connsiteX5" fmla="*/ 0 w 2679329"/>
              <a:gd name="connsiteY5" fmla="*/ 397251 h 6384080"/>
              <a:gd name="connsiteX0" fmla="*/ 0 w 2679329"/>
              <a:gd name="connsiteY0" fmla="*/ 403897 h 6390726"/>
              <a:gd name="connsiteX1" fmla="*/ 2633676 w 2679329"/>
              <a:gd name="connsiteY1" fmla="*/ 403655 h 6390726"/>
              <a:gd name="connsiteX2" fmla="*/ 2676539 w 2679329"/>
              <a:gd name="connsiteY2" fmla="*/ 458425 h 6390726"/>
              <a:gd name="connsiteX3" fmla="*/ 2674951 w 2679329"/>
              <a:gd name="connsiteY3" fmla="*/ 6390726 h 6390726"/>
              <a:gd name="connsiteX4" fmla="*/ 0 w 2679329"/>
              <a:gd name="connsiteY4" fmla="*/ 6390726 h 6390726"/>
              <a:gd name="connsiteX5" fmla="*/ 0 w 2679329"/>
              <a:gd name="connsiteY5" fmla="*/ 403897 h 6390726"/>
              <a:gd name="connsiteX0" fmla="*/ 0 w 2842019"/>
              <a:gd name="connsiteY0" fmla="*/ 401491 h 6388320"/>
              <a:gd name="connsiteX1" fmla="*/ 2633676 w 2842019"/>
              <a:gd name="connsiteY1" fmla="*/ 401249 h 6388320"/>
              <a:gd name="connsiteX2" fmla="*/ 2676539 w 2842019"/>
              <a:gd name="connsiteY2" fmla="*/ 456019 h 6388320"/>
              <a:gd name="connsiteX3" fmla="*/ 2674951 w 2842019"/>
              <a:gd name="connsiteY3" fmla="*/ 6388320 h 6388320"/>
              <a:gd name="connsiteX4" fmla="*/ 0 w 2842019"/>
              <a:gd name="connsiteY4" fmla="*/ 6388320 h 6388320"/>
              <a:gd name="connsiteX5" fmla="*/ 0 w 2842019"/>
              <a:gd name="connsiteY5" fmla="*/ 401491 h 6388320"/>
              <a:gd name="connsiteX0" fmla="*/ 0 w 2843760"/>
              <a:gd name="connsiteY0" fmla="*/ 242 h 5987071"/>
              <a:gd name="connsiteX1" fmla="*/ 2633676 w 2843760"/>
              <a:gd name="connsiteY1" fmla="*/ 0 h 5987071"/>
              <a:gd name="connsiteX2" fmla="*/ 2676539 w 2843760"/>
              <a:gd name="connsiteY2" fmla="*/ 54770 h 5987071"/>
              <a:gd name="connsiteX3" fmla="*/ 2674951 w 2843760"/>
              <a:gd name="connsiteY3" fmla="*/ 5987071 h 5987071"/>
              <a:gd name="connsiteX4" fmla="*/ 0 w 2843760"/>
              <a:gd name="connsiteY4" fmla="*/ 5987071 h 5987071"/>
              <a:gd name="connsiteX5" fmla="*/ 0 w 2843760"/>
              <a:gd name="connsiteY5" fmla="*/ 242 h 5987071"/>
              <a:gd name="connsiteX0" fmla="*/ 0 w 2676543"/>
              <a:gd name="connsiteY0" fmla="*/ 242 h 5987071"/>
              <a:gd name="connsiteX1" fmla="*/ 2633676 w 2676543"/>
              <a:gd name="connsiteY1" fmla="*/ 0 h 5987071"/>
              <a:gd name="connsiteX2" fmla="*/ 2676539 w 2676543"/>
              <a:gd name="connsiteY2" fmla="*/ 54770 h 5987071"/>
              <a:gd name="connsiteX3" fmla="*/ 2674951 w 2676543"/>
              <a:gd name="connsiteY3" fmla="*/ 5987071 h 5987071"/>
              <a:gd name="connsiteX4" fmla="*/ 0 w 2676543"/>
              <a:gd name="connsiteY4" fmla="*/ 5987071 h 5987071"/>
              <a:gd name="connsiteX5" fmla="*/ 0 w 2676543"/>
              <a:gd name="connsiteY5" fmla="*/ 242 h 5987071"/>
              <a:gd name="connsiteX0" fmla="*/ 0 w 2681396"/>
              <a:gd name="connsiteY0" fmla="*/ 403161 h 6389990"/>
              <a:gd name="connsiteX1" fmla="*/ 2605627 w 2681396"/>
              <a:gd name="connsiteY1" fmla="*/ 402919 h 6389990"/>
              <a:gd name="connsiteX2" fmla="*/ 2676539 w 2681396"/>
              <a:gd name="connsiteY2" fmla="*/ 457689 h 6389990"/>
              <a:gd name="connsiteX3" fmla="*/ 2674951 w 2681396"/>
              <a:gd name="connsiteY3" fmla="*/ 6389990 h 6389990"/>
              <a:gd name="connsiteX4" fmla="*/ 0 w 2681396"/>
              <a:gd name="connsiteY4" fmla="*/ 6389990 h 6389990"/>
              <a:gd name="connsiteX5" fmla="*/ 0 w 2681396"/>
              <a:gd name="connsiteY5" fmla="*/ 403161 h 6389990"/>
              <a:gd name="connsiteX0" fmla="*/ 0 w 2818993"/>
              <a:gd name="connsiteY0" fmla="*/ 369538 h 6356367"/>
              <a:gd name="connsiteX1" fmla="*/ 2605627 w 2818993"/>
              <a:gd name="connsiteY1" fmla="*/ 369296 h 6356367"/>
              <a:gd name="connsiteX2" fmla="*/ 2670929 w 2818993"/>
              <a:gd name="connsiteY2" fmla="*/ 466142 h 6356367"/>
              <a:gd name="connsiteX3" fmla="*/ 2674951 w 2818993"/>
              <a:gd name="connsiteY3" fmla="*/ 6356367 h 6356367"/>
              <a:gd name="connsiteX4" fmla="*/ 0 w 2818993"/>
              <a:gd name="connsiteY4" fmla="*/ 6356367 h 6356367"/>
              <a:gd name="connsiteX5" fmla="*/ 0 w 2818993"/>
              <a:gd name="connsiteY5" fmla="*/ 369538 h 6356367"/>
              <a:gd name="connsiteX0" fmla="*/ 0 w 2819705"/>
              <a:gd name="connsiteY0" fmla="*/ 369538 h 6356367"/>
              <a:gd name="connsiteX1" fmla="*/ 2605627 w 2819705"/>
              <a:gd name="connsiteY1" fmla="*/ 369296 h 6356367"/>
              <a:gd name="connsiteX2" fmla="*/ 2670929 w 2819705"/>
              <a:gd name="connsiteY2" fmla="*/ 466142 h 6356367"/>
              <a:gd name="connsiteX3" fmla="*/ 2674951 w 2819705"/>
              <a:gd name="connsiteY3" fmla="*/ 6356367 h 6356367"/>
              <a:gd name="connsiteX4" fmla="*/ 0 w 2819705"/>
              <a:gd name="connsiteY4" fmla="*/ 6356367 h 6356367"/>
              <a:gd name="connsiteX5" fmla="*/ 0 w 2819705"/>
              <a:gd name="connsiteY5" fmla="*/ 369538 h 6356367"/>
              <a:gd name="connsiteX0" fmla="*/ 0 w 2821139"/>
              <a:gd name="connsiteY0" fmla="*/ 242 h 5987071"/>
              <a:gd name="connsiteX1" fmla="*/ 2605627 w 2821139"/>
              <a:gd name="connsiteY1" fmla="*/ 0 h 5987071"/>
              <a:gd name="connsiteX2" fmla="*/ 2670929 w 2821139"/>
              <a:gd name="connsiteY2" fmla="*/ 96846 h 5987071"/>
              <a:gd name="connsiteX3" fmla="*/ 2674951 w 2821139"/>
              <a:gd name="connsiteY3" fmla="*/ 5987071 h 5987071"/>
              <a:gd name="connsiteX4" fmla="*/ 0 w 2821139"/>
              <a:gd name="connsiteY4" fmla="*/ 5987071 h 5987071"/>
              <a:gd name="connsiteX5" fmla="*/ 0 w 2821139"/>
              <a:gd name="connsiteY5" fmla="*/ 242 h 5987071"/>
              <a:gd name="connsiteX0" fmla="*/ 0 w 2742690"/>
              <a:gd name="connsiteY0" fmla="*/ 367521 h 6354350"/>
              <a:gd name="connsiteX1" fmla="*/ 1722081 w 2742690"/>
              <a:gd name="connsiteY1" fmla="*/ 372889 h 6354350"/>
              <a:gd name="connsiteX2" fmla="*/ 2670929 w 2742690"/>
              <a:gd name="connsiteY2" fmla="*/ 464125 h 6354350"/>
              <a:gd name="connsiteX3" fmla="*/ 2674951 w 2742690"/>
              <a:gd name="connsiteY3" fmla="*/ 6354350 h 6354350"/>
              <a:gd name="connsiteX4" fmla="*/ 0 w 2742690"/>
              <a:gd name="connsiteY4" fmla="*/ 6354350 h 6354350"/>
              <a:gd name="connsiteX5" fmla="*/ 0 w 2742690"/>
              <a:gd name="connsiteY5" fmla="*/ 367521 h 6354350"/>
              <a:gd name="connsiteX0" fmla="*/ 0 w 2742690"/>
              <a:gd name="connsiteY0" fmla="*/ 360489 h 6347318"/>
              <a:gd name="connsiteX1" fmla="*/ 1722081 w 2742690"/>
              <a:gd name="connsiteY1" fmla="*/ 365857 h 6347318"/>
              <a:gd name="connsiteX2" fmla="*/ 2670929 w 2742690"/>
              <a:gd name="connsiteY2" fmla="*/ 457093 h 6347318"/>
              <a:gd name="connsiteX3" fmla="*/ 2674951 w 2742690"/>
              <a:gd name="connsiteY3" fmla="*/ 6347318 h 6347318"/>
              <a:gd name="connsiteX4" fmla="*/ 0 w 2742690"/>
              <a:gd name="connsiteY4" fmla="*/ 6347318 h 6347318"/>
              <a:gd name="connsiteX5" fmla="*/ 0 w 2742690"/>
              <a:gd name="connsiteY5" fmla="*/ 360489 h 6347318"/>
              <a:gd name="connsiteX0" fmla="*/ 0 w 2742690"/>
              <a:gd name="connsiteY0" fmla="*/ 371928 h 6358757"/>
              <a:gd name="connsiteX1" fmla="*/ 1722081 w 2742690"/>
              <a:gd name="connsiteY1" fmla="*/ 377296 h 6358757"/>
              <a:gd name="connsiteX2" fmla="*/ 2670929 w 2742690"/>
              <a:gd name="connsiteY2" fmla="*/ 468532 h 6358757"/>
              <a:gd name="connsiteX3" fmla="*/ 2674951 w 2742690"/>
              <a:gd name="connsiteY3" fmla="*/ 6358757 h 6358757"/>
              <a:gd name="connsiteX4" fmla="*/ 0 w 2742690"/>
              <a:gd name="connsiteY4" fmla="*/ 6358757 h 6358757"/>
              <a:gd name="connsiteX5" fmla="*/ 0 w 2742690"/>
              <a:gd name="connsiteY5" fmla="*/ 371928 h 6358757"/>
              <a:gd name="connsiteX0" fmla="*/ 0 w 2742690"/>
              <a:gd name="connsiteY0" fmla="*/ 0 h 5986829"/>
              <a:gd name="connsiteX1" fmla="*/ 1722081 w 2742690"/>
              <a:gd name="connsiteY1" fmla="*/ 5368 h 5986829"/>
              <a:gd name="connsiteX2" fmla="*/ 2670929 w 2742690"/>
              <a:gd name="connsiteY2" fmla="*/ 96604 h 5986829"/>
              <a:gd name="connsiteX3" fmla="*/ 2674951 w 2742690"/>
              <a:gd name="connsiteY3" fmla="*/ 5986829 h 5986829"/>
              <a:gd name="connsiteX4" fmla="*/ 0 w 2742690"/>
              <a:gd name="connsiteY4" fmla="*/ 5986829 h 5986829"/>
              <a:gd name="connsiteX5" fmla="*/ 0 w 2742690"/>
              <a:gd name="connsiteY5" fmla="*/ 0 h 5986829"/>
              <a:gd name="connsiteX0" fmla="*/ 0 w 2751025"/>
              <a:gd name="connsiteY0" fmla="*/ 0 h 5986829"/>
              <a:gd name="connsiteX1" fmla="*/ 1722081 w 2751025"/>
              <a:gd name="connsiteY1" fmla="*/ 5368 h 5986829"/>
              <a:gd name="connsiteX2" fmla="*/ 2682149 w 2751025"/>
              <a:gd name="connsiteY2" fmla="*/ 74163 h 5986829"/>
              <a:gd name="connsiteX3" fmla="*/ 2674951 w 2751025"/>
              <a:gd name="connsiteY3" fmla="*/ 5986829 h 5986829"/>
              <a:gd name="connsiteX4" fmla="*/ 0 w 2751025"/>
              <a:gd name="connsiteY4" fmla="*/ 5986829 h 5986829"/>
              <a:gd name="connsiteX5" fmla="*/ 0 w 2751025"/>
              <a:gd name="connsiteY5" fmla="*/ 0 h 5986829"/>
              <a:gd name="connsiteX0" fmla="*/ 0 w 2697688"/>
              <a:gd name="connsiteY0" fmla="*/ 0 h 5986829"/>
              <a:gd name="connsiteX1" fmla="*/ 1722081 w 2697688"/>
              <a:gd name="connsiteY1" fmla="*/ 5368 h 5986829"/>
              <a:gd name="connsiteX2" fmla="*/ 2600806 w 2697688"/>
              <a:gd name="connsiteY2" fmla="*/ 155509 h 5986829"/>
              <a:gd name="connsiteX3" fmla="*/ 2674951 w 2697688"/>
              <a:gd name="connsiteY3" fmla="*/ 5986829 h 5986829"/>
              <a:gd name="connsiteX4" fmla="*/ 0 w 2697688"/>
              <a:gd name="connsiteY4" fmla="*/ 5986829 h 5986829"/>
              <a:gd name="connsiteX5" fmla="*/ 0 w 2697688"/>
              <a:gd name="connsiteY5" fmla="*/ 0 h 5986829"/>
              <a:gd name="connsiteX0" fmla="*/ 0 w 2748920"/>
              <a:gd name="connsiteY0" fmla="*/ 0 h 5986829"/>
              <a:gd name="connsiteX1" fmla="*/ 1722081 w 2748920"/>
              <a:gd name="connsiteY1" fmla="*/ 5368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71968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29894 w 2748920"/>
              <a:gd name="connsiteY1" fmla="*/ 586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0 h 5986829"/>
              <a:gd name="connsiteX1" fmla="*/ 2566780 w 2679350"/>
              <a:gd name="connsiteY1" fmla="*/ 94589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0 h 5986829"/>
              <a:gd name="connsiteX1" fmla="*/ 2585830 w 2679350"/>
              <a:gd name="connsiteY1" fmla="*/ 44581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0 h 5986829"/>
              <a:gd name="connsiteX1" fmla="*/ 2588212 w 2679350"/>
              <a:gd name="connsiteY1" fmla="*/ 1716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4961"/>
              <a:gd name="connsiteY0" fmla="*/ 0 h 5986829"/>
              <a:gd name="connsiteX1" fmla="*/ 2588212 w 2674961"/>
              <a:gd name="connsiteY1" fmla="*/ 1716 h 5986829"/>
              <a:gd name="connsiteX2" fmla="*/ 2655531 w 2674961"/>
              <a:gd name="connsiteY2" fmla="*/ 78502 h 5986829"/>
              <a:gd name="connsiteX3" fmla="*/ 2674951 w 2674961"/>
              <a:gd name="connsiteY3" fmla="*/ 5986829 h 5986829"/>
              <a:gd name="connsiteX4" fmla="*/ 0 w 2674961"/>
              <a:gd name="connsiteY4" fmla="*/ 5986829 h 5986829"/>
              <a:gd name="connsiteX5" fmla="*/ 0 w 2674961"/>
              <a:gd name="connsiteY5" fmla="*/ 0 h 5986829"/>
              <a:gd name="connsiteX0" fmla="*/ 0 w 2675143"/>
              <a:gd name="connsiteY0" fmla="*/ 0 h 5986829"/>
              <a:gd name="connsiteX1" fmla="*/ 2588212 w 2675143"/>
              <a:gd name="connsiteY1" fmla="*/ 1716 h 5986829"/>
              <a:gd name="connsiteX2" fmla="*/ 2674581 w 2675143"/>
              <a:gd name="connsiteY2" fmla="*/ 80883 h 5986829"/>
              <a:gd name="connsiteX3" fmla="*/ 2674951 w 2675143"/>
              <a:gd name="connsiteY3" fmla="*/ 5986829 h 5986829"/>
              <a:gd name="connsiteX4" fmla="*/ 0 w 2675143"/>
              <a:gd name="connsiteY4" fmla="*/ 5986829 h 5986829"/>
              <a:gd name="connsiteX5" fmla="*/ 0 w 2675143"/>
              <a:gd name="connsiteY5" fmla="*/ 0 h 598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143" h="5986829">
                <a:moveTo>
                  <a:pt x="0" y="0"/>
                </a:moveTo>
                <a:lnTo>
                  <a:pt x="2588212" y="1716"/>
                </a:lnTo>
                <a:cubicBezTo>
                  <a:pt x="2639095" y="-351"/>
                  <a:pt x="2671381" y="38070"/>
                  <a:pt x="2674581" y="80883"/>
                </a:cubicBezTo>
                <a:cubicBezTo>
                  <a:pt x="2674773" y="1264412"/>
                  <a:pt x="2675480" y="4002251"/>
                  <a:pt x="2674951" y="5986829"/>
                </a:cubicBezTo>
                <a:lnTo>
                  <a:pt x="0" y="598682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4" name="Tijdelijke aanduiding voor datum 3"/>
          <p:cNvSpPr>
            <a:spLocks noGrp="1"/>
          </p:cNvSpPr>
          <p:nvPr>
            <p:ph type="dt" sz="half" idx="10"/>
          </p:nvPr>
        </p:nvSpPr>
        <p:spPr>
          <a:xfrm>
            <a:off x="8004917" y="4050872"/>
            <a:ext cx="1075613" cy="273844"/>
          </a:xfrm>
        </p:spPr>
        <p:txBody>
          <a:bodyPr/>
          <a:lstStyle>
            <a:lvl1pPr>
              <a:defRPr>
                <a:solidFill>
                  <a:schemeClr val="tx2"/>
                </a:solidFill>
              </a:defRPr>
            </a:lvl1pPr>
          </a:lstStyle>
          <a:p>
            <a:fld id="{D29D2063-62E4-46B7-9EEB-1DAD8D501356}" type="datetime4">
              <a:rPr lang="nl-NL" smtClean="0"/>
              <a:pPr/>
              <a:t>9 oktober 2023</a:t>
            </a:fld>
            <a:endParaRPr lang="en-GB"/>
          </a:p>
        </p:txBody>
      </p:sp>
      <p:sp>
        <p:nvSpPr>
          <p:cNvPr id="5" name="Tijdelijke aanduiding voor voettekst 4"/>
          <p:cNvSpPr>
            <a:spLocks noGrp="1"/>
          </p:cNvSpPr>
          <p:nvPr>
            <p:ph type="ftr" sz="quarter" idx="11"/>
          </p:nvPr>
        </p:nvSpPr>
        <p:spPr>
          <a:xfrm>
            <a:off x="7484091" y="4023800"/>
            <a:ext cx="610410" cy="273844"/>
          </a:xfrm>
        </p:spPr>
        <p:txBody>
          <a:bodyPr/>
          <a:lstStyle>
            <a:lvl1pPr>
              <a:defRPr>
                <a:solidFill>
                  <a:schemeClr val="tx2"/>
                </a:solidFill>
              </a:defRPr>
            </a:lvl1pPr>
          </a:lstStyle>
          <a:p>
            <a:r>
              <a:rPr lang="en-GB"/>
              <a:t>|</a:t>
            </a:r>
          </a:p>
        </p:txBody>
      </p:sp>
      <p:sp>
        <p:nvSpPr>
          <p:cNvPr id="6" name="Tijdelijke aanduiding voor dianummer 5"/>
          <p:cNvSpPr>
            <a:spLocks noGrp="1"/>
          </p:cNvSpPr>
          <p:nvPr>
            <p:ph type="sldNum" sz="quarter" idx="12"/>
          </p:nvPr>
        </p:nvSpPr>
        <p:spPr>
          <a:xfrm>
            <a:off x="7168343" y="4050872"/>
            <a:ext cx="405333" cy="273844"/>
          </a:xfrm>
        </p:spPr>
        <p:txBody>
          <a:bodyPr/>
          <a:lstStyle>
            <a:lvl1pPr>
              <a:defRPr>
                <a:solidFill>
                  <a:schemeClr val="tx2"/>
                </a:solidFill>
              </a:defRPr>
            </a:lvl1pPr>
          </a:lstStyle>
          <a:p>
            <a:fld id="{534B5F9C-CFE5-4EC6-9BBB-664E2F56B033}" type="slidenum">
              <a:rPr lang="en-GB" smtClean="0"/>
              <a:pPr/>
              <a:t>‹nr.›</a:t>
            </a:fld>
            <a:endParaRPr lang="en-GB"/>
          </a:p>
        </p:txBody>
      </p:sp>
      <p:sp>
        <p:nvSpPr>
          <p:cNvPr id="28" name="Tijdelijke aanduiding voor afbeelding 2">
            <a:extLst>
              <a:ext uri="{FF2B5EF4-FFF2-40B4-BE49-F238E27FC236}">
                <a16:creationId xmlns:a16="http://schemas.microsoft.com/office/drawing/2014/main" id="{16DBD923-A819-4FA3-8642-E1DC6B8509B0}"/>
              </a:ext>
            </a:extLst>
          </p:cNvPr>
          <p:cNvSpPr>
            <a:spLocks noGrp="1"/>
          </p:cNvSpPr>
          <p:nvPr>
            <p:ph type="pic" idx="13"/>
          </p:nvPr>
        </p:nvSpPr>
        <p:spPr>
          <a:xfrm>
            <a:off x="-1873" y="-2184"/>
            <a:ext cx="7139760" cy="5143859"/>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74950 w 12197673"/>
              <a:gd name="connsiteY6" fmla="*/ 6858414 h 6861136"/>
              <a:gd name="connsiteX7" fmla="*/ 0 w 12197673"/>
              <a:gd name="connsiteY7" fmla="*/ 6788460 h 6861136"/>
              <a:gd name="connsiteX8" fmla="*/ 2498 w 12197673"/>
              <a:gd name="connsiteY8" fmla="*/ 82876 h 6861136"/>
              <a:gd name="connsiteX9" fmla="*/ 82462 w 12197673"/>
              <a:gd name="connsiteY9" fmla="*/ 2912 h 6861136"/>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9522159 w 12197673"/>
              <a:gd name="connsiteY6" fmla="*/ 6858000 h 6861136"/>
              <a:gd name="connsiteX7" fmla="*/ 74950 w 12197673"/>
              <a:gd name="connsiteY7" fmla="*/ 6858414 h 6861136"/>
              <a:gd name="connsiteX8" fmla="*/ 0 w 12197673"/>
              <a:gd name="connsiteY8" fmla="*/ 6788460 h 6861136"/>
              <a:gd name="connsiteX9" fmla="*/ 2498 w 12197673"/>
              <a:gd name="connsiteY9" fmla="*/ 82876 h 6861136"/>
              <a:gd name="connsiteX10" fmla="*/ 82462 w 12197673"/>
              <a:gd name="connsiteY10" fmla="*/ 2912 h 6861136"/>
              <a:gd name="connsiteX0" fmla="*/ 82462 w 12334905"/>
              <a:gd name="connsiteY0" fmla="*/ 2912 h 6860912"/>
              <a:gd name="connsiteX1" fmla="*/ 9522159 w 12334905"/>
              <a:gd name="connsiteY1" fmla="*/ 0 h 6860912"/>
              <a:gd name="connsiteX2" fmla="*/ 12117709 w 12334905"/>
              <a:gd name="connsiteY2" fmla="*/ 2912 h 6860912"/>
              <a:gd name="connsiteX3" fmla="*/ 12197673 w 12334905"/>
              <a:gd name="connsiteY3" fmla="*/ 82876 h 6860912"/>
              <a:gd name="connsiteX4" fmla="*/ 12112052 w 12334905"/>
              <a:gd name="connsiteY4" fmla="*/ 6860912 h 6860912"/>
              <a:gd name="connsiteX5" fmla="*/ 9522159 w 12334905"/>
              <a:gd name="connsiteY5" fmla="*/ 6858000 h 6860912"/>
              <a:gd name="connsiteX6" fmla="*/ 74950 w 12334905"/>
              <a:gd name="connsiteY6" fmla="*/ 6858414 h 6860912"/>
              <a:gd name="connsiteX7" fmla="*/ 0 w 12334905"/>
              <a:gd name="connsiteY7" fmla="*/ 6788460 h 6860912"/>
              <a:gd name="connsiteX8" fmla="*/ 2498 w 12334905"/>
              <a:gd name="connsiteY8" fmla="*/ 82876 h 6860912"/>
              <a:gd name="connsiteX9" fmla="*/ 82462 w 12334905"/>
              <a:gd name="connsiteY9" fmla="*/ 2912 h 6860912"/>
              <a:gd name="connsiteX0" fmla="*/ 82462 w 12197673"/>
              <a:gd name="connsiteY0" fmla="*/ 2912 h 6858478"/>
              <a:gd name="connsiteX1" fmla="*/ 9522159 w 12197673"/>
              <a:gd name="connsiteY1" fmla="*/ 0 h 6858478"/>
              <a:gd name="connsiteX2" fmla="*/ 12117709 w 12197673"/>
              <a:gd name="connsiteY2" fmla="*/ 2912 h 6858478"/>
              <a:gd name="connsiteX3" fmla="*/ 12197673 w 12197673"/>
              <a:gd name="connsiteY3" fmla="*/ 82876 h 6858478"/>
              <a:gd name="connsiteX4" fmla="*/ 9522159 w 12197673"/>
              <a:gd name="connsiteY4" fmla="*/ 6858000 h 6858478"/>
              <a:gd name="connsiteX5" fmla="*/ 74950 w 12197673"/>
              <a:gd name="connsiteY5" fmla="*/ 6858414 h 6858478"/>
              <a:gd name="connsiteX6" fmla="*/ 0 w 12197673"/>
              <a:gd name="connsiteY6" fmla="*/ 6788460 h 6858478"/>
              <a:gd name="connsiteX7" fmla="*/ 2498 w 12197673"/>
              <a:gd name="connsiteY7" fmla="*/ 82876 h 6858478"/>
              <a:gd name="connsiteX8" fmla="*/ 82462 w 12197673"/>
              <a:gd name="connsiteY8"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9522159"/>
              <a:gd name="connsiteY0" fmla="*/ 2912 h 6858478"/>
              <a:gd name="connsiteX1" fmla="*/ 9522159 w 9522159"/>
              <a:gd name="connsiteY1" fmla="*/ 0 h 6858478"/>
              <a:gd name="connsiteX2" fmla="*/ 9522159 w 9522159"/>
              <a:gd name="connsiteY2" fmla="*/ 6858000 h 6858478"/>
              <a:gd name="connsiteX3" fmla="*/ 74950 w 9522159"/>
              <a:gd name="connsiteY3" fmla="*/ 6858414 h 6858478"/>
              <a:gd name="connsiteX4" fmla="*/ 0 w 9522159"/>
              <a:gd name="connsiteY4" fmla="*/ 6788460 h 6858478"/>
              <a:gd name="connsiteX5" fmla="*/ 2498 w 9522159"/>
              <a:gd name="connsiteY5" fmla="*/ 82876 h 6858478"/>
              <a:gd name="connsiteX6" fmla="*/ 82462 w 9522159"/>
              <a:gd name="connsiteY6" fmla="*/ 2912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2159" h="6858478">
                <a:moveTo>
                  <a:pt x="82462" y="2912"/>
                </a:moveTo>
                <a:lnTo>
                  <a:pt x="9522159" y="0"/>
                </a:lnTo>
                <a:lnTo>
                  <a:pt x="9522159" y="6858000"/>
                </a:lnTo>
                <a:lnTo>
                  <a:pt x="74950" y="6858414"/>
                </a:lnTo>
                <a:cubicBezTo>
                  <a:pt x="37476" y="6860079"/>
                  <a:pt x="-1" y="6829266"/>
                  <a:pt x="0" y="6788460"/>
                </a:cubicBezTo>
                <a:cubicBezTo>
                  <a:pt x="833" y="4553265"/>
                  <a:pt x="1665" y="2318071"/>
                  <a:pt x="2498" y="82876"/>
                </a:cubicBezTo>
                <a:cubicBezTo>
                  <a:pt x="2498" y="38713"/>
                  <a:pt x="38299" y="2912"/>
                  <a:pt x="82462" y="2912"/>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8" name="Tijdelijke aanduiding voor tekst 7">
            <a:extLst>
              <a:ext uri="{FF2B5EF4-FFF2-40B4-BE49-F238E27FC236}">
                <a16:creationId xmlns:a16="http://schemas.microsoft.com/office/drawing/2014/main" id="{39BD6526-75E5-4652-A0F9-4ACC8AA0F6C3}"/>
              </a:ext>
            </a:extLst>
          </p:cNvPr>
          <p:cNvSpPr>
            <a:spLocks noGrp="1"/>
          </p:cNvSpPr>
          <p:nvPr>
            <p:ph type="body" sz="quarter" idx="14"/>
          </p:nvPr>
        </p:nvSpPr>
        <p:spPr>
          <a:xfrm>
            <a:off x="7397295" y="269239"/>
            <a:ext cx="1502599" cy="3566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21007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9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4:3) (geel)">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2" y="-1368"/>
            <a:ext cx="7145465" cy="5144867"/>
          </a:xfrm>
          <a:custGeom>
            <a:avLst/>
            <a:gdLst>
              <a:gd name="connsiteX0" fmla="*/ 0 w 12195175"/>
              <a:gd name="connsiteY0" fmla="*/ 95258 h 6858000"/>
              <a:gd name="connsiteX1" fmla="*/ 95258 w 12195175"/>
              <a:gd name="connsiteY1" fmla="*/ 0 h 6858000"/>
              <a:gd name="connsiteX2" fmla="*/ 12099917 w 12195175"/>
              <a:gd name="connsiteY2" fmla="*/ 0 h 6858000"/>
              <a:gd name="connsiteX3" fmla="*/ 12195175 w 12195175"/>
              <a:gd name="connsiteY3" fmla="*/ 95258 h 6858000"/>
              <a:gd name="connsiteX4" fmla="*/ 12195175 w 12195175"/>
              <a:gd name="connsiteY4" fmla="*/ 6762742 h 6858000"/>
              <a:gd name="connsiteX5" fmla="*/ 12099917 w 12195175"/>
              <a:gd name="connsiteY5" fmla="*/ 6858000 h 6858000"/>
              <a:gd name="connsiteX6" fmla="*/ 95258 w 12195175"/>
              <a:gd name="connsiteY6" fmla="*/ 6858000 h 6858000"/>
              <a:gd name="connsiteX7" fmla="*/ 0 w 12195175"/>
              <a:gd name="connsiteY7" fmla="*/ 6762742 h 6858000"/>
              <a:gd name="connsiteX8" fmla="*/ 0 w 12195175"/>
              <a:gd name="connsiteY8" fmla="*/ 95258 h 6858000"/>
              <a:gd name="connsiteX0" fmla="*/ 0 w 12195175"/>
              <a:gd name="connsiteY0" fmla="*/ 118634 h 6881376"/>
              <a:gd name="connsiteX1" fmla="*/ 95258 w 12195175"/>
              <a:gd name="connsiteY1" fmla="*/ 23376 h 6881376"/>
              <a:gd name="connsiteX2" fmla="*/ 12099917 w 12195175"/>
              <a:gd name="connsiteY2" fmla="*/ 23376 h 6881376"/>
              <a:gd name="connsiteX3" fmla="*/ 12195175 w 12195175"/>
              <a:gd name="connsiteY3" fmla="*/ 23384 h 6881376"/>
              <a:gd name="connsiteX4" fmla="*/ 12195175 w 12195175"/>
              <a:gd name="connsiteY4" fmla="*/ 6786118 h 6881376"/>
              <a:gd name="connsiteX5" fmla="*/ 12099917 w 12195175"/>
              <a:gd name="connsiteY5" fmla="*/ 6881376 h 6881376"/>
              <a:gd name="connsiteX6" fmla="*/ 95258 w 12195175"/>
              <a:gd name="connsiteY6" fmla="*/ 6881376 h 6881376"/>
              <a:gd name="connsiteX7" fmla="*/ 0 w 12195175"/>
              <a:gd name="connsiteY7" fmla="*/ 6786118 h 6881376"/>
              <a:gd name="connsiteX8" fmla="*/ 0 w 12195175"/>
              <a:gd name="connsiteY8" fmla="*/ 118634 h 6881376"/>
              <a:gd name="connsiteX0" fmla="*/ 0 w 13021588"/>
              <a:gd name="connsiteY0" fmla="*/ 596245 h 7358987"/>
              <a:gd name="connsiteX1" fmla="*/ 95258 w 13021588"/>
              <a:gd name="connsiteY1" fmla="*/ 500987 h 7358987"/>
              <a:gd name="connsiteX2" fmla="*/ 12099917 w 13021588"/>
              <a:gd name="connsiteY2" fmla="*/ 500987 h 7358987"/>
              <a:gd name="connsiteX3" fmla="*/ 12195175 w 13021588"/>
              <a:gd name="connsiteY3" fmla="*/ 500995 h 7358987"/>
              <a:gd name="connsiteX4" fmla="*/ 12195175 w 13021588"/>
              <a:gd name="connsiteY4" fmla="*/ 7263729 h 7358987"/>
              <a:gd name="connsiteX5" fmla="*/ 12099917 w 13021588"/>
              <a:gd name="connsiteY5" fmla="*/ 7358987 h 7358987"/>
              <a:gd name="connsiteX6" fmla="*/ 95258 w 13021588"/>
              <a:gd name="connsiteY6" fmla="*/ 7358987 h 7358987"/>
              <a:gd name="connsiteX7" fmla="*/ 0 w 13021588"/>
              <a:gd name="connsiteY7" fmla="*/ 7263729 h 7358987"/>
              <a:gd name="connsiteX8" fmla="*/ 0 w 13021588"/>
              <a:gd name="connsiteY8" fmla="*/ 596245 h 7358987"/>
              <a:gd name="connsiteX0" fmla="*/ 0 w 12195175"/>
              <a:gd name="connsiteY0" fmla="*/ 95258 h 6858000"/>
              <a:gd name="connsiteX1" fmla="*/ 95258 w 12195175"/>
              <a:gd name="connsiteY1" fmla="*/ 0 h 6858000"/>
              <a:gd name="connsiteX2" fmla="*/ 12195175 w 12195175"/>
              <a:gd name="connsiteY2" fmla="*/ 8 h 6858000"/>
              <a:gd name="connsiteX3" fmla="*/ 12195175 w 12195175"/>
              <a:gd name="connsiteY3" fmla="*/ 6762742 h 6858000"/>
              <a:gd name="connsiteX4" fmla="*/ 12099917 w 12195175"/>
              <a:gd name="connsiteY4" fmla="*/ 6858000 h 6858000"/>
              <a:gd name="connsiteX5" fmla="*/ 95258 w 12195175"/>
              <a:gd name="connsiteY5" fmla="*/ 6858000 h 6858000"/>
              <a:gd name="connsiteX6" fmla="*/ 0 w 12195175"/>
              <a:gd name="connsiteY6" fmla="*/ 6762742 h 6858000"/>
              <a:gd name="connsiteX7" fmla="*/ 0 w 12195175"/>
              <a:gd name="connsiteY7" fmla="*/ 95258 h 6858000"/>
              <a:gd name="connsiteX0" fmla="*/ 0 w 12213415"/>
              <a:gd name="connsiteY0" fmla="*/ 95258 h 6858000"/>
              <a:gd name="connsiteX1" fmla="*/ 95258 w 12213415"/>
              <a:gd name="connsiteY1" fmla="*/ 0 h 6858000"/>
              <a:gd name="connsiteX2" fmla="*/ 12195175 w 12213415"/>
              <a:gd name="connsiteY2" fmla="*/ 8 h 6858000"/>
              <a:gd name="connsiteX3" fmla="*/ 12195175 w 12213415"/>
              <a:gd name="connsiteY3" fmla="*/ 6762742 h 6858000"/>
              <a:gd name="connsiteX4" fmla="*/ 12188023 w 12213415"/>
              <a:gd name="connsiteY4" fmla="*/ 6858000 h 6858000"/>
              <a:gd name="connsiteX5" fmla="*/ 95258 w 12213415"/>
              <a:gd name="connsiteY5" fmla="*/ 6858000 h 6858000"/>
              <a:gd name="connsiteX6" fmla="*/ 0 w 12213415"/>
              <a:gd name="connsiteY6" fmla="*/ 6762742 h 6858000"/>
              <a:gd name="connsiteX7" fmla="*/ 0 w 12213415"/>
              <a:gd name="connsiteY7" fmla="*/ 95258 h 6858000"/>
              <a:gd name="connsiteX0" fmla="*/ 0 w 13085932"/>
              <a:gd name="connsiteY0" fmla="*/ 95258 h 7296671"/>
              <a:gd name="connsiteX1" fmla="*/ 95258 w 13085932"/>
              <a:gd name="connsiteY1" fmla="*/ 0 h 7296671"/>
              <a:gd name="connsiteX2" fmla="*/ 12195175 w 13085932"/>
              <a:gd name="connsiteY2" fmla="*/ 8 h 7296671"/>
              <a:gd name="connsiteX3" fmla="*/ 12195175 w 13085932"/>
              <a:gd name="connsiteY3" fmla="*/ 6762742 h 7296671"/>
              <a:gd name="connsiteX4" fmla="*/ 12188023 w 13085932"/>
              <a:gd name="connsiteY4" fmla="*/ 6858000 h 7296671"/>
              <a:gd name="connsiteX5" fmla="*/ 95258 w 13085932"/>
              <a:gd name="connsiteY5" fmla="*/ 6858000 h 7296671"/>
              <a:gd name="connsiteX6" fmla="*/ 0 w 13085932"/>
              <a:gd name="connsiteY6" fmla="*/ 6762742 h 7296671"/>
              <a:gd name="connsiteX7" fmla="*/ 0 w 13085932"/>
              <a:gd name="connsiteY7" fmla="*/ 95258 h 7296671"/>
              <a:gd name="connsiteX0" fmla="*/ 0 w 12195175"/>
              <a:gd name="connsiteY0" fmla="*/ 95258 h 6858000"/>
              <a:gd name="connsiteX1" fmla="*/ 95258 w 12195175"/>
              <a:gd name="connsiteY1" fmla="*/ 0 h 6858000"/>
              <a:gd name="connsiteX2" fmla="*/ 12195175 w 12195175"/>
              <a:gd name="connsiteY2" fmla="*/ 8 h 6858000"/>
              <a:gd name="connsiteX3" fmla="*/ 12188023 w 12195175"/>
              <a:gd name="connsiteY3" fmla="*/ 6858000 h 6858000"/>
              <a:gd name="connsiteX4" fmla="*/ 95258 w 12195175"/>
              <a:gd name="connsiteY4" fmla="*/ 6858000 h 6858000"/>
              <a:gd name="connsiteX5" fmla="*/ 0 w 12195175"/>
              <a:gd name="connsiteY5" fmla="*/ 6762742 h 6858000"/>
              <a:gd name="connsiteX6" fmla="*/ 0 w 12195175"/>
              <a:gd name="connsiteY6" fmla="*/ 95258 h 6858000"/>
              <a:gd name="connsiteX0" fmla="*/ 0 w 13092080"/>
              <a:gd name="connsiteY0" fmla="*/ 602898 h 7365640"/>
              <a:gd name="connsiteX1" fmla="*/ 95258 w 13092080"/>
              <a:gd name="connsiteY1" fmla="*/ 507640 h 7365640"/>
              <a:gd name="connsiteX2" fmla="*/ 12195175 w 13092080"/>
              <a:gd name="connsiteY2" fmla="*/ 507648 h 7365640"/>
              <a:gd name="connsiteX3" fmla="*/ 12197548 w 13092080"/>
              <a:gd name="connsiteY3" fmla="*/ 7360878 h 7365640"/>
              <a:gd name="connsiteX4" fmla="*/ 95258 w 13092080"/>
              <a:gd name="connsiteY4" fmla="*/ 7365640 h 7365640"/>
              <a:gd name="connsiteX5" fmla="*/ 0 w 13092080"/>
              <a:gd name="connsiteY5" fmla="*/ 7270382 h 7365640"/>
              <a:gd name="connsiteX6" fmla="*/ 0 w 13092080"/>
              <a:gd name="connsiteY6" fmla="*/ 602898 h 7365640"/>
              <a:gd name="connsiteX0" fmla="*/ 0 w 13091286"/>
              <a:gd name="connsiteY0" fmla="*/ 603074 h 7365816"/>
              <a:gd name="connsiteX1" fmla="*/ 95258 w 13091286"/>
              <a:gd name="connsiteY1" fmla="*/ 507816 h 7365816"/>
              <a:gd name="connsiteX2" fmla="*/ 12195175 w 13091286"/>
              <a:gd name="connsiteY2" fmla="*/ 507824 h 7365816"/>
              <a:gd name="connsiteX3" fmla="*/ 12195167 w 13091286"/>
              <a:gd name="connsiteY3" fmla="*/ 7363435 h 7365816"/>
              <a:gd name="connsiteX4" fmla="*/ 95258 w 13091286"/>
              <a:gd name="connsiteY4" fmla="*/ 7365816 h 7365816"/>
              <a:gd name="connsiteX5" fmla="*/ 0 w 13091286"/>
              <a:gd name="connsiteY5" fmla="*/ 7270558 h 7365816"/>
              <a:gd name="connsiteX6" fmla="*/ 0 w 13091286"/>
              <a:gd name="connsiteY6" fmla="*/ 603074 h 7365816"/>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202311"/>
              <a:gd name="connsiteY0" fmla="*/ 165206 h 6927948"/>
              <a:gd name="connsiteX1" fmla="*/ 95258 w 12202311"/>
              <a:gd name="connsiteY1" fmla="*/ 69948 h 6927948"/>
              <a:gd name="connsiteX2" fmla="*/ 12195175 w 12202311"/>
              <a:gd name="connsiteY2" fmla="*/ 69956 h 6927948"/>
              <a:gd name="connsiteX3" fmla="*/ 12202311 w 12202311"/>
              <a:gd name="connsiteY3" fmla="*/ 6927948 h 6927948"/>
              <a:gd name="connsiteX4" fmla="*/ 95258 w 12202311"/>
              <a:gd name="connsiteY4" fmla="*/ 6927948 h 6927948"/>
              <a:gd name="connsiteX5" fmla="*/ 0 w 12202311"/>
              <a:gd name="connsiteY5" fmla="*/ 6832690 h 6927948"/>
              <a:gd name="connsiteX6" fmla="*/ 0 w 12202311"/>
              <a:gd name="connsiteY6" fmla="*/ 165206 h 6927948"/>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3012739"/>
              <a:gd name="connsiteY0" fmla="*/ 95258 h 7364588"/>
              <a:gd name="connsiteX1" fmla="*/ 95258 w 13012739"/>
              <a:gd name="connsiteY1" fmla="*/ 0 h 7364588"/>
              <a:gd name="connsiteX2" fmla="*/ 11922125 w 13012739"/>
              <a:gd name="connsiteY2" fmla="*/ 19058 h 7364588"/>
              <a:gd name="connsiteX3" fmla="*/ 12202311 w 13012739"/>
              <a:gd name="connsiteY3" fmla="*/ 6858000 h 7364588"/>
              <a:gd name="connsiteX4" fmla="*/ 95258 w 13012739"/>
              <a:gd name="connsiteY4" fmla="*/ 6858000 h 7364588"/>
              <a:gd name="connsiteX5" fmla="*/ 0 w 13012739"/>
              <a:gd name="connsiteY5" fmla="*/ 6762742 h 7364588"/>
              <a:gd name="connsiteX6" fmla="*/ 0 w 13012739"/>
              <a:gd name="connsiteY6" fmla="*/ 95258 h 7364588"/>
              <a:gd name="connsiteX0" fmla="*/ 0 w 13169364"/>
              <a:gd name="connsiteY0" fmla="*/ 228600 h 7509219"/>
              <a:gd name="connsiteX1" fmla="*/ 95258 w 13169364"/>
              <a:gd name="connsiteY1" fmla="*/ 133342 h 7509219"/>
              <a:gd name="connsiteX2" fmla="*/ 12398375 w 13169364"/>
              <a:gd name="connsiteY2" fmla="*/ 0 h 7509219"/>
              <a:gd name="connsiteX3" fmla="*/ 12202311 w 13169364"/>
              <a:gd name="connsiteY3" fmla="*/ 6991342 h 7509219"/>
              <a:gd name="connsiteX4" fmla="*/ 95258 w 13169364"/>
              <a:gd name="connsiteY4" fmla="*/ 6991342 h 7509219"/>
              <a:gd name="connsiteX5" fmla="*/ 0 w 13169364"/>
              <a:gd name="connsiteY5" fmla="*/ 6896084 h 7509219"/>
              <a:gd name="connsiteX6" fmla="*/ 0 w 13169364"/>
              <a:gd name="connsiteY6" fmla="*/ 228600 h 7509219"/>
              <a:gd name="connsiteX0" fmla="*/ 0 w 12911670"/>
              <a:gd name="connsiteY0" fmla="*/ 95258 h 7325547"/>
              <a:gd name="connsiteX1" fmla="*/ 95258 w 12911670"/>
              <a:gd name="connsiteY1" fmla="*/ 0 h 7325547"/>
              <a:gd name="connsiteX2" fmla="*/ 11553825 w 12911670"/>
              <a:gd name="connsiteY2" fmla="*/ 546108 h 7325547"/>
              <a:gd name="connsiteX3" fmla="*/ 12202311 w 12911670"/>
              <a:gd name="connsiteY3" fmla="*/ 6858000 h 7325547"/>
              <a:gd name="connsiteX4" fmla="*/ 95258 w 12911670"/>
              <a:gd name="connsiteY4" fmla="*/ 6858000 h 7325547"/>
              <a:gd name="connsiteX5" fmla="*/ 0 w 12911670"/>
              <a:gd name="connsiteY5" fmla="*/ 6762742 h 7325547"/>
              <a:gd name="connsiteX6" fmla="*/ 0 w 12911670"/>
              <a:gd name="connsiteY6" fmla="*/ 95258 h 7325547"/>
              <a:gd name="connsiteX0" fmla="*/ 0 w 13100634"/>
              <a:gd name="connsiteY0" fmla="*/ 95258 h 7365999"/>
              <a:gd name="connsiteX1" fmla="*/ 95258 w 13100634"/>
              <a:gd name="connsiteY1" fmla="*/ 0 h 7365999"/>
              <a:gd name="connsiteX2" fmla="*/ 12201525 w 13100634"/>
              <a:gd name="connsiteY2" fmla="*/ 8 h 7365999"/>
              <a:gd name="connsiteX3" fmla="*/ 12202311 w 13100634"/>
              <a:gd name="connsiteY3" fmla="*/ 6858000 h 7365999"/>
              <a:gd name="connsiteX4" fmla="*/ 95258 w 13100634"/>
              <a:gd name="connsiteY4" fmla="*/ 6858000 h 7365999"/>
              <a:gd name="connsiteX5" fmla="*/ 0 w 13100634"/>
              <a:gd name="connsiteY5" fmla="*/ 6762742 h 7365999"/>
              <a:gd name="connsiteX6" fmla="*/ 0 w 13100634"/>
              <a:gd name="connsiteY6" fmla="*/ 95258 h 7365999"/>
              <a:gd name="connsiteX0" fmla="*/ 0 w 12205175"/>
              <a:gd name="connsiteY0" fmla="*/ 95258 h 7365999"/>
              <a:gd name="connsiteX1" fmla="*/ 95258 w 12205175"/>
              <a:gd name="connsiteY1" fmla="*/ 0 h 7365999"/>
              <a:gd name="connsiteX2" fmla="*/ 12201525 w 12205175"/>
              <a:gd name="connsiteY2" fmla="*/ 8 h 7365999"/>
              <a:gd name="connsiteX3" fmla="*/ 12202311 w 12205175"/>
              <a:gd name="connsiteY3" fmla="*/ 6858000 h 7365999"/>
              <a:gd name="connsiteX4" fmla="*/ 95258 w 12205175"/>
              <a:gd name="connsiteY4" fmla="*/ 6858000 h 7365999"/>
              <a:gd name="connsiteX5" fmla="*/ 0 w 12205175"/>
              <a:gd name="connsiteY5" fmla="*/ 6762742 h 7365999"/>
              <a:gd name="connsiteX6" fmla="*/ 0 w 12205175"/>
              <a:gd name="connsiteY6" fmla="*/ 95258 h 7365999"/>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1542"/>
              <a:gd name="connsiteY0" fmla="*/ 95258 h 6858000"/>
              <a:gd name="connsiteX1" fmla="*/ 95258 w 12201542"/>
              <a:gd name="connsiteY1" fmla="*/ 0 h 6858000"/>
              <a:gd name="connsiteX2" fmla="*/ 12201525 w 12201542"/>
              <a:gd name="connsiteY2" fmla="*/ 8 h 6858000"/>
              <a:gd name="connsiteX3" fmla="*/ 9527477 w 12201542"/>
              <a:gd name="connsiteY3" fmla="*/ 6858000 h 6858000"/>
              <a:gd name="connsiteX4" fmla="*/ 95258 w 12201542"/>
              <a:gd name="connsiteY4" fmla="*/ 6858000 h 6858000"/>
              <a:gd name="connsiteX5" fmla="*/ 0 w 12201542"/>
              <a:gd name="connsiteY5" fmla="*/ 6762742 h 6858000"/>
              <a:gd name="connsiteX6" fmla="*/ 0 w 12201542"/>
              <a:gd name="connsiteY6" fmla="*/ 95258 h 6858000"/>
              <a:gd name="connsiteX0" fmla="*/ 0 w 9527477"/>
              <a:gd name="connsiteY0" fmla="*/ 103795 h 6866537"/>
              <a:gd name="connsiteX1" fmla="*/ 95258 w 9527477"/>
              <a:gd name="connsiteY1" fmla="*/ 8537 h 6866537"/>
              <a:gd name="connsiteX2" fmla="*/ 9518146 w 9527477"/>
              <a:gd name="connsiteY2" fmla="*/ 0 h 6866537"/>
              <a:gd name="connsiteX3" fmla="*/ 9527477 w 9527477"/>
              <a:gd name="connsiteY3" fmla="*/ 6866537 h 6866537"/>
              <a:gd name="connsiteX4" fmla="*/ 95258 w 9527477"/>
              <a:gd name="connsiteY4" fmla="*/ 6866537 h 6866537"/>
              <a:gd name="connsiteX5" fmla="*/ 0 w 9527477"/>
              <a:gd name="connsiteY5" fmla="*/ 6771279 h 6866537"/>
              <a:gd name="connsiteX6" fmla="*/ 0 w 9527477"/>
              <a:gd name="connsiteY6" fmla="*/ 103795 h 6866537"/>
              <a:gd name="connsiteX0" fmla="*/ 0 w 9527477"/>
              <a:gd name="connsiteY0" fmla="*/ 95258 h 6858000"/>
              <a:gd name="connsiteX1" fmla="*/ 95258 w 9527477"/>
              <a:gd name="connsiteY1" fmla="*/ 0 h 6858000"/>
              <a:gd name="connsiteX2" fmla="*/ 9236459 w 9527477"/>
              <a:gd name="connsiteY2" fmla="*/ 99804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5258 h 6858000"/>
              <a:gd name="connsiteX1" fmla="*/ 95258 w 9527477"/>
              <a:gd name="connsiteY1" fmla="*/ 0 h 6858000"/>
              <a:gd name="connsiteX2" fmla="*/ 9440140 w 9527477"/>
              <a:gd name="connsiteY2" fmla="*/ 39133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9461 h 6862203"/>
              <a:gd name="connsiteX1" fmla="*/ 95258 w 9527477"/>
              <a:gd name="connsiteY1" fmla="*/ 4203 h 6862203"/>
              <a:gd name="connsiteX2" fmla="*/ 9518146 w 9527477"/>
              <a:gd name="connsiteY2" fmla="*/ 0 h 6862203"/>
              <a:gd name="connsiteX3" fmla="*/ 9527477 w 9527477"/>
              <a:gd name="connsiteY3" fmla="*/ 6862203 h 6862203"/>
              <a:gd name="connsiteX4" fmla="*/ 95258 w 9527477"/>
              <a:gd name="connsiteY4" fmla="*/ 6862203 h 6862203"/>
              <a:gd name="connsiteX5" fmla="*/ 0 w 9527477"/>
              <a:gd name="connsiteY5" fmla="*/ 6766945 h 6862203"/>
              <a:gd name="connsiteX6" fmla="*/ 0 w 9527477"/>
              <a:gd name="connsiteY6" fmla="*/ 99461 h 6862203"/>
              <a:gd name="connsiteX0" fmla="*/ 0 w 9518600"/>
              <a:gd name="connsiteY0" fmla="*/ 99461 h 6862203"/>
              <a:gd name="connsiteX1" fmla="*/ 95258 w 9518600"/>
              <a:gd name="connsiteY1" fmla="*/ 4203 h 6862203"/>
              <a:gd name="connsiteX2" fmla="*/ 9518146 w 9518600"/>
              <a:gd name="connsiteY2" fmla="*/ 0 h 6862203"/>
              <a:gd name="connsiteX3" fmla="*/ 9427804 w 9518600"/>
              <a:gd name="connsiteY3" fmla="*/ 6862203 h 6862203"/>
              <a:gd name="connsiteX4" fmla="*/ 95258 w 9518600"/>
              <a:gd name="connsiteY4" fmla="*/ 6862203 h 6862203"/>
              <a:gd name="connsiteX5" fmla="*/ 0 w 9518600"/>
              <a:gd name="connsiteY5" fmla="*/ 6766945 h 6862203"/>
              <a:gd name="connsiteX6" fmla="*/ 0 w 9518600"/>
              <a:gd name="connsiteY6" fmla="*/ 99461 h 6862203"/>
              <a:gd name="connsiteX0" fmla="*/ 0 w 9521762"/>
              <a:gd name="connsiteY0" fmla="*/ 99461 h 6862203"/>
              <a:gd name="connsiteX1" fmla="*/ 95258 w 9521762"/>
              <a:gd name="connsiteY1" fmla="*/ 4203 h 6862203"/>
              <a:gd name="connsiteX2" fmla="*/ 9518146 w 9521762"/>
              <a:gd name="connsiteY2" fmla="*/ 0 h 6862203"/>
              <a:gd name="connsiteX3" fmla="*/ 9518810 w 9521762"/>
              <a:gd name="connsiteY3" fmla="*/ 6862203 h 6862203"/>
              <a:gd name="connsiteX4" fmla="*/ 95258 w 9521762"/>
              <a:gd name="connsiteY4" fmla="*/ 6862203 h 6862203"/>
              <a:gd name="connsiteX5" fmla="*/ 0 w 9521762"/>
              <a:gd name="connsiteY5" fmla="*/ 6766945 h 6862203"/>
              <a:gd name="connsiteX6" fmla="*/ 0 w 9521762"/>
              <a:gd name="connsiteY6" fmla="*/ 99461 h 6862203"/>
              <a:gd name="connsiteX0" fmla="*/ 0 w 9531950"/>
              <a:gd name="connsiteY0" fmla="*/ 199474 h 6962216"/>
              <a:gd name="connsiteX1" fmla="*/ 95258 w 9531950"/>
              <a:gd name="connsiteY1" fmla="*/ 104216 h 6962216"/>
              <a:gd name="connsiteX2" fmla="*/ 9530053 w 9531950"/>
              <a:gd name="connsiteY2" fmla="*/ 0 h 6962216"/>
              <a:gd name="connsiteX3" fmla="*/ 9518810 w 9531950"/>
              <a:gd name="connsiteY3" fmla="*/ 6962216 h 6962216"/>
              <a:gd name="connsiteX4" fmla="*/ 95258 w 9531950"/>
              <a:gd name="connsiteY4" fmla="*/ 6962216 h 6962216"/>
              <a:gd name="connsiteX5" fmla="*/ 0 w 9531950"/>
              <a:gd name="connsiteY5" fmla="*/ 6866958 h 6962216"/>
              <a:gd name="connsiteX6" fmla="*/ 0 w 9531950"/>
              <a:gd name="connsiteY6" fmla="*/ 199474 h 6962216"/>
              <a:gd name="connsiteX0" fmla="*/ 0 w 9518810"/>
              <a:gd name="connsiteY0" fmla="*/ 95258 h 6858000"/>
              <a:gd name="connsiteX1" fmla="*/ 95258 w 9518810"/>
              <a:gd name="connsiteY1" fmla="*/ 0 h 6858000"/>
              <a:gd name="connsiteX2" fmla="*/ 9470521 w 9518810"/>
              <a:gd name="connsiteY2" fmla="*/ 126766 h 6858000"/>
              <a:gd name="connsiteX3" fmla="*/ 9518810 w 9518810"/>
              <a:gd name="connsiteY3" fmla="*/ 6858000 h 6858000"/>
              <a:gd name="connsiteX4" fmla="*/ 95258 w 9518810"/>
              <a:gd name="connsiteY4" fmla="*/ 6858000 h 6858000"/>
              <a:gd name="connsiteX5" fmla="*/ 0 w 9518810"/>
              <a:gd name="connsiteY5" fmla="*/ 6762742 h 6858000"/>
              <a:gd name="connsiteX6" fmla="*/ 0 w 9518810"/>
              <a:gd name="connsiteY6" fmla="*/ 95258 h 6858000"/>
              <a:gd name="connsiteX0" fmla="*/ 0 w 9529768"/>
              <a:gd name="connsiteY0" fmla="*/ 97080 h 6859822"/>
              <a:gd name="connsiteX1" fmla="*/ 95258 w 9529768"/>
              <a:gd name="connsiteY1" fmla="*/ 1822 h 6859822"/>
              <a:gd name="connsiteX2" fmla="*/ 9527671 w 9529768"/>
              <a:gd name="connsiteY2" fmla="*/ 0 h 6859822"/>
              <a:gd name="connsiteX3" fmla="*/ 9518810 w 9529768"/>
              <a:gd name="connsiteY3" fmla="*/ 6859822 h 6859822"/>
              <a:gd name="connsiteX4" fmla="*/ 95258 w 9529768"/>
              <a:gd name="connsiteY4" fmla="*/ 6859822 h 6859822"/>
              <a:gd name="connsiteX5" fmla="*/ 0 w 9529768"/>
              <a:gd name="connsiteY5" fmla="*/ 6764564 h 6859822"/>
              <a:gd name="connsiteX6" fmla="*/ 0 w 9529768"/>
              <a:gd name="connsiteY6" fmla="*/ 97080 h 685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768" h="6859822">
                <a:moveTo>
                  <a:pt x="0" y="97080"/>
                </a:moveTo>
                <a:cubicBezTo>
                  <a:pt x="0" y="44470"/>
                  <a:pt x="42648" y="1822"/>
                  <a:pt x="95258" y="1822"/>
                </a:cubicBezTo>
                <a:lnTo>
                  <a:pt x="9527671" y="0"/>
                </a:lnTo>
                <a:cubicBezTo>
                  <a:pt x="9535612" y="2407049"/>
                  <a:pt x="9518417" y="3430826"/>
                  <a:pt x="9518810" y="6859822"/>
                </a:cubicBezTo>
                <a:lnTo>
                  <a:pt x="95258" y="6859822"/>
                </a:lnTo>
                <a:cubicBezTo>
                  <a:pt x="42648" y="6859822"/>
                  <a:pt x="0" y="6817174"/>
                  <a:pt x="0" y="6764564"/>
                </a:cubicBezTo>
                <a:lnTo>
                  <a:pt x="0" y="9708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pic>
        <p:nvPicPr>
          <p:cNvPr id="12" name="Afbeelding 11">
            <a:extLst>
              <a:ext uri="{FF2B5EF4-FFF2-40B4-BE49-F238E27FC236}">
                <a16:creationId xmlns:a16="http://schemas.microsoft.com/office/drawing/2014/main" id="{B4D2D389-F56E-47FE-9C6D-2A7B53EF50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7735" y="3955752"/>
            <a:ext cx="1333599" cy="433738"/>
          </a:xfrm>
          <a:prstGeom prst="rect">
            <a:avLst/>
          </a:prstGeom>
        </p:spPr>
      </p:pic>
      <p:pic>
        <p:nvPicPr>
          <p:cNvPr id="14" name="Afbeelding 13">
            <a:extLst>
              <a:ext uri="{FF2B5EF4-FFF2-40B4-BE49-F238E27FC236}">
                <a16:creationId xmlns:a16="http://schemas.microsoft.com/office/drawing/2014/main" id="{3FC69205-9594-477F-BFFF-D9C3D9F4F2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8911" y="4610454"/>
            <a:ext cx="1333602" cy="433738"/>
          </a:xfrm>
          <a:prstGeom prst="rect">
            <a:avLst/>
          </a:prstGeom>
        </p:spPr>
      </p:pic>
      <p:pic>
        <p:nvPicPr>
          <p:cNvPr id="16" name="Afbeelding 15">
            <a:extLst>
              <a:ext uri="{FF2B5EF4-FFF2-40B4-BE49-F238E27FC236}">
                <a16:creationId xmlns:a16="http://schemas.microsoft.com/office/drawing/2014/main" id="{3CD5E66E-7135-4756-8E3E-FF84E48FD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0696" y="2522563"/>
            <a:ext cx="1333599" cy="433737"/>
          </a:xfrm>
          <a:prstGeom prst="rect">
            <a:avLst/>
          </a:prstGeom>
        </p:spPr>
      </p:pic>
      <p:pic>
        <p:nvPicPr>
          <p:cNvPr id="9" name="Afbeelding 8">
            <a:extLst>
              <a:ext uri="{FF2B5EF4-FFF2-40B4-BE49-F238E27FC236}">
                <a16:creationId xmlns:a16="http://schemas.microsoft.com/office/drawing/2014/main" id="{221A9D0A-4E28-46E7-9C8A-15FF9CFEAC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48911" y="3523450"/>
            <a:ext cx="1333599" cy="433737"/>
          </a:xfrm>
          <a:prstGeom prst="rect">
            <a:avLst/>
          </a:prstGeom>
        </p:spPr>
      </p:pic>
      <p:sp>
        <p:nvSpPr>
          <p:cNvPr id="7" name="Rechthoek 6">
            <a:extLst>
              <a:ext uri="{FF2B5EF4-FFF2-40B4-BE49-F238E27FC236}">
                <a16:creationId xmlns:a16="http://schemas.microsoft.com/office/drawing/2014/main" id="{96572EB2-87AA-47A6-9156-C3275FEA7BBC}"/>
              </a:ext>
            </a:extLst>
          </p:cNvPr>
          <p:cNvSpPr/>
          <p:nvPr userDrawn="1"/>
        </p:nvSpPr>
        <p:spPr>
          <a:xfrm>
            <a:off x="7138166" y="0"/>
            <a:ext cx="2005835" cy="4490123"/>
          </a:xfrm>
          <a:custGeom>
            <a:avLst/>
            <a:gdLst>
              <a:gd name="connsiteX0" fmla="*/ 0 w 2674951"/>
              <a:gd name="connsiteY0" fmla="*/ 0 h 5986829"/>
              <a:gd name="connsiteX1" fmla="*/ 2674951 w 2674951"/>
              <a:gd name="connsiteY1" fmla="*/ 0 h 5986829"/>
              <a:gd name="connsiteX2" fmla="*/ 2674951 w 2674951"/>
              <a:gd name="connsiteY2" fmla="*/ 5986829 h 5986829"/>
              <a:gd name="connsiteX3" fmla="*/ 0 w 2674951"/>
              <a:gd name="connsiteY3" fmla="*/ 5986829 h 5986829"/>
              <a:gd name="connsiteX4" fmla="*/ 0 w 2674951"/>
              <a:gd name="connsiteY4" fmla="*/ 0 h 5986829"/>
              <a:gd name="connsiteX0" fmla="*/ 0 w 2676539"/>
              <a:gd name="connsiteY0" fmla="*/ 0 h 5986829"/>
              <a:gd name="connsiteX1" fmla="*/ 2674951 w 2676539"/>
              <a:gd name="connsiteY1" fmla="*/ 0 h 5986829"/>
              <a:gd name="connsiteX2" fmla="*/ 2676539 w 2676539"/>
              <a:gd name="connsiteY2" fmla="*/ 33096 h 5986829"/>
              <a:gd name="connsiteX3" fmla="*/ 2674951 w 2676539"/>
              <a:gd name="connsiteY3" fmla="*/ 5986829 h 5986829"/>
              <a:gd name="connsiteX4" fmla="*/ 0 w 2676539"/>
              <a:gd name="connsiteY4" fmla="*/ 5986829 h 5986829"/>
              <a:gd name="connsiteX5" fmla="*/ 0 w 2676539"/>
              <a:gd name="connsiteY5" fmla="*/ 0 h 5986829"/>
              <a:gd name="connsiteX0" fmla="*/ 0 w 2676539"/>
              <a:gd name="connsiteY0" fmla="*/ 242 h 5987071"/>
              <a:gd name="connsiteX1" fmla="*/ 2640820 w 2676539"/>
              <a:gd name="connsiteY1" fmla="*/ 0 h 5987071"/>
              <a:gd name="connsiteX2" fmla="*/ 2674951 w 2676539"/>
              <a:gd name="connsiteY2" fmla="*/ 242 h 5987071"/>
              <a:gd name="connsiteX3" fmla="*/ 2676539 w 2676539"/>
              <a:gd name="connsiteY3" fmla="*/ 33338 h 5987071"/>
              <a:gd name="connsiteX4" fmla="*/ 2674951 w 2676539"/>
              <a:gd name="connsiteY4" fmla="*/ 5987071 h 5987071"/>
              <a:gd name="connsiteX5" fmla="*/ 0 w 2676539"/>
              <a:gd name="connsiteY5" fmla="*/ 5987071 h 5987071"/>
              <a:gd name="connsiteX6" fmla="*/ 0 w 2676539"/>
              <a:gd name="connsiteY6"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676539"/>
              <a:gd name="connsiteY0" fmla="*/ 419028 h 6405857"/>
              <a:gd name="connsiteX1" fmla="*/ 2640820 w 2676539"/>
              <a:gd name="connsiteY1" fmla="*/ 418786 h 6405857"/>
              <a:gd name="connsiteX2" fmla="*/ 2676539 w 2676539"/>
              <a:gd name="connsiteY2" fmla="*/ 452124 h 6405857"/>
              <a:gd name="connsiteX3" fmla="*/ 2674951 w 2676539"/>
              <a:gd name="connsiteY3" fmla="*/ 6405857 h 6405857"/>
              <a:gd name="connsiteX4" fmla="*/ 0 w 2676539"/>
              <a:gd name="connsiteY4" fmla="*/ 6405857 h 6405857"/>
              <a:gd name="connsiteX5" fmla="*/ 0 w 2676539"/>
              <a:gd name="connsiteY5" fmla="*/ 419028 h 6405857"/>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849713"/>
              <a:gd name="connsiteY0" fmla="*/ 242 h 5987071"/>
              <a:gd name="connsiteX1" fmla="*/ 2640820 w 2849713"/>
              <a:gd name="connsiteY1" fmla="*/ 0 h 5987071"/>
              <a:gd name="connsiteX2" fmla="*/ 2676539 w 2849713"/>
              <a:gd name="connsiteY2" fmla="*/ 33338 h 5987071"/>
              <a:gd name="connsiteX3" fmla="*/ 2674951 w 2849713"/>
              <a:gd name="connsiteY3" fmla="*/ 5987071 h 5987071"/>
              <a:gd name="connsiteX4" fmla="*/ 0 w 2849713"/>
              <a:gd name="connsiteY4" fmla="*/ 5987071 h 5987071"/>
              <a:gd name="connsiteX5" fmla="*/ 0 w 2849713"/>
              <a:gd name="connsiteY5" fmla="*/ 242 h 5987071"/>
              <a:gd name="connsiteX0" fmla="*/ 0 w 2677073"/>
              <a:gd name="connsiteY0" fmla="*/ 242 h 5987071"/>
              <a:gd name="connsiteX1" fmla="*/ 2640820 w 2677073"/>
              <a:gd name="connsiteY1" fmla="*/ 0 h 5987071"/>
              <a:gd name="connsiteX2" fmla="*/ 2676539 w 2677073"/>
              <a:gd name="connsiteY2" fmla="*/ 33338 h 5987071"/>
              <a:gd name="connsiteX3" fmla="*/ 2674951 w 2677073"/>
              <a:gd name="connsiteY3" fmla="*/ 5987071 h 5987071"/>
              <a:gd name="connsiteX4" fmla="*/ 0 w 2677073"/>
              <a:gd name="connsiteY4" fmla="*/ 5987071 h 5987071"/>
              <a:gd name="connsiteX5" fmla="*/ 0 w 2677073"/>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3351"/>
              <a:gd name="connsiteY0" fmla="*/ 242 h 5987071"/>
              <a:gd name="connsiteX1" fmla="*/ 2633676 w 2843351"/>
              <a:gd name="connsiteY1" fmla="*/ 0 h 5987071"/>
              <a:gd name="connsiteX2" fmla="*/ 2676539 w 2843351"/>
              <a:gd name="connsiteY2" fmla="*/ 54770 h 5987071"/>
              <a:gd name="connsiteX3" fmla="*/ 2674951 w 2843351"/>
              <a:gd name="connsiteY3" fmla="*/ 5987071 h 5987071"/>
              <a:gd name="connsiteX4" fmla="*/ 0 w 2843351"/>
              <a:gd name="connsiteY4" fmla="*/ 5987071 h 5987071"/>
              <a:gd name="connsiteX5" fmla="*/ 0 w 2843351"/>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69"/>
              <a:gd name="connsiteY0" fmla="*/ 242 h 5987071"/>
              <a:gd name="connsiteX1" fmla="*/ 2633676 w 2676569"/>
              <a:gd name="connsiteY1" fmla="*/ 0 h 5987071"/>
              <a:gd name="connsiteX2" fmla="*/ 2676539 w 2676569"/>
              <a:gd name="connsiteY2" fmla="*/ 54770 h 5987071"/>
              <a:gd name="connsiteX3" fmla="*/ 2674951 w 2676569"/>
              <a:gd name="connsiteY3" fmla="*/ 5987071 h 5987071"/>
              <a:gd name="connsiteX4" fmla="*/ 0 w 2676569"/>
              <a:gd name="connsiteY4" fmla="*/ 5987071 h 5987071"/>
              <a:gd name="connsiteX5" fmla="*/ 0 w 2676569"/>
              <a:gd name="connsiteY5" fmla="*/ 242 h 5987071"/>
              <a:gd name="connsiteX0" fmla="*/ 0 w 2679329"/>
              <a:gd name="connsiteY0" fmla="*/ 397251 h 6384080"/>
              <a:gd name="connsiteX1" fmla="*/ 2633676 w 2679329"/>
              <a:gd name="connsiteY1" fmla="*/ 397009 h 6384080"/>
              <a:gd name="connsiteX2" fmla="*/ 2676539 w 2679329"/>
              <a:gd name="connsiteY2" fmla="*/ 451779 h 6384080"/>
              <a:gd name="connsiteX3" fmla="*/ 2674951 w 2679329"/>
              <a:gd name="connsiteY3" fmla="*/ 6384080 h 6384080"/>
              <a:gd name="connsiteX4" fmla="*/ 0 w 2679329"/>
              <a:gd name="connsiteY4" fmla="*/ 6384080 h 6384080"/>
              <a:gd name="connsiteX5" fmla="*/ 0 w 2679329"/>
              <a:gd name="connsiteY5" fmla="*/ 397251 h 6384080"/>
              <a:gd name="connsiteX0" fmla="*/ 0 w 2679329"/>
              <a:gd name="connsiteY0" fmla="*/ 403897 h 6390726"/>
              <a:gd name="connsiteX1" fmla="*/ 2633676 w 2679329"/>
              <a:gd name="connsiteY1" fmla="*/ 403655 h 6390726"/>
              <a:gd name="connsiteX2" fmla="*/ 2676539 w 2679329"/>
              <a:gd name="connsiteY2" fmla="*/ 458425 h 6390726"/>
              <a:gd name="connsiteX3" fmla="*/ 2674951 w 2679329"/>
              <a:gd name="connsiteY3" fmla="*/ 6390726 h 6390726"/>
              <a:gd name="connsiteX4" fmla="*/ 0 w 2679329"/>
              <a:gd name="connsiteY4" fmla="*/ 6390726 h 6390726"/>
              <a:gd name="connsiteX5" fmla="*/ 0 w 2679329"/>
              <a:gd name="connsiteY5" fmla="*/ 403897 h 6390726"/>
              <a:gd name="connsiteX0" fmla="*/ 0 w 2842019"/>
              <a:gd name="connsiteY0" fmla="*/ 401491 h 6388320"/>
              <a:gd name="connsiteX1" fmla="*/ 2633676 w 2842019"/>
              <a:gd name="connsiteY1" fmla="*/ 401249 h 6388320"/>
              <a:gd name="connsiteX2" fmla="*/ 2676539 w 2842019"/>
              <a:gd name="connsiteY2" fmla="*/ 456019 h 6388320"/>
              <a:gd name="connsiteX3" fmla="*/ 2674951 w 2842019"/>
              <a:gd name="connsiteY3" fmla="*/ 6388320 h 6388320"/>
              <a:gd name="connsiteX4" fmla="*/ 0 w 2842019"/>
              <a:gd name="connsiteY4" fmla="*/ 6388320 h 6388320"/>
              <a:gd name="connsiteX5" fmla="*/ 0 w 2842019"/>
              <a:gd name="connsiteY5" fmla="*/ 401491 h 6388320"/>
              <a:gd name="connsiteX0" fmla="*/ 0 w 2843760"/>
              <a:gd name="connsiteY0" fmla="*/ 242 h 5987071"/>
              <a:gd name="connsiteX1" fmla="*/ 2633676 w 2843760"/>
              <a:gd name="connsiteY1" fmla="*/ 0 h 5987071"/>
              <a:gd name="connsiteX2" fmla="*/ 2676539 w 2843760"/>
              <a:gd name="connsiteY2" fmla="*/ 54770 h 5987071"/>
              <a:gd name="connsiteX3" fmla="*/ 2674951 w 2843760"/>
              <a:gd name="connsiteY3" fmla="*/ 5987071 h 5987071"/>
              <a:gd name="connsiteX4" fmla="*/ 0 w 2843760"/>
              <a:gd name="connsiteY4" fmla="*/ 5987071 h 5987071"/>
              <a:gd name="connsiteX5" fmla="*/ 0 w 2843760"/>
              <a:gd name="connsiteY5" fmla="*/ 242 h 5987071"/>
              <a:gd name="connsiteX0" fmla="*/ 0 w 2676543"/>
              <a:gd name="connsiteY0" fmla="*/ 242 h 5987071"/>
              <a:gd name="connsiteX1" fmla="*/ 2633676 w 2676543"/>
              <a:gd name="connsiteY1" fmla="*/ 0 h 5987071"/>
              <a:gd name="connsiteX2" fmla="*/ 2676539 w 2676543"/>
              <a:gd name="connsiteY2" fmla="*/ 54770 h 5987071"/>
              <a:gd name="connsiteX3" fmla="*/ 2674951 w 2676543"/>
              <a:gd name="connsiteY3" fmla="*/ 5987071 h 5987071"/>
              <a:gd name="connsiteX4" fmla="*/ 0 w 2676543"/>
              <a:gd name="connsiteY4" fmla="*/ 5987071 h 5987071"/>
              <a:gd name="connsiteX5" fmla="*/ 0 w 2676543"/>
              <a:gd name="connsiteY5" fmla="*/ 242 h 5987071"/>
              <a:gd name="connsiteX0" fmla="*/ 0 w 2681396"/>
              <a:gd name="connsiteY0" fmla="*/ 403161 h 6389990"/>
              <a:gd name="connsiteX1" fmla="*/ 2605627 w 2681396"/>
              <a:gd name="connsiteY1" fmla="*/ 402919 h 6389990"/>
              <a:gd name="connsiteX2" fmla="*/ 2676539 w 2681396"/>
              <a:gd name="connsiteY2" fmla="*/ 457689 h 6389990"/>
              <a:gd name="connsiteX3" fmla="*/ 2674951 w 2681396"/>
              <a:gd name="connsiteY3" fmla="*/ 6389990 h 6389990"/>
              <a:gd name="connsiteX4" fmla="*/ 0 w 2681396"/>
              <a:gd name="connsiteY4" fmla="*/ 6389990 h 6389990"/>
              <a:gd name="connsiteX5" fmla="*/ 0 w 2681396"/>
              <a:gd name="connsiteY5" fmla="*/ 403161 h 6389990"/>
              <a:gd name="connsiteX0" fmla="*/ 0 w 2818993"/>
              <a:gd name="connsiteY0" fmla="*/ 369538 h 6356367"/>
              <a:gd name="connsiteX1" fmla="*/ 2605627 w 2818993"/>
              <a:gd name="connsiteY1" fmla="*/ 369296 h 6356367"/>
              <a:gd name="connsiteX2" fmla="*/ 2670929 w 2818993"/>
              <a:gd name="connsiteY2" fmla="*/ 466142 h 6356367"/>
              <a:gd name="connsiteX3" fmla="*/ 2674951 w 2818993"/>
              <a:gd name="connsiteY3" fmla="*/ 6356367 h 6356367"/>
              <a:gd name="connsiteX4" fmla="*/ 0 w 2818993"/>
              <a:gd name="connsiteY4" fmla="*/ 6356367 h 6356367"/>
              <a:gd name="connsiteX5" fmla="*/ 0 w 2818993"/>
              <a:gd name="connsiteY5" fmla="*/ 369538 h 6356367"/>
              <a:gd name="connsiteX0" fmla="*/ 0 w 2819705"/>
              <a:gd name="connsiteY0" fmla="*/ 369538 h 6356367"/>
              <a:gd name="connsiteX1" fmla="*/ 2605627 w 2819705"/>
              <a:gd name="connsiteY1" fmla="*/ 369296 h 6356367"/>
              <a:gd name="connsiteX2" fmla="*/ 2670929 w 2819705"/>
              <a:gd name="connsiteY2" fmla="*/ 466142 h 6356367"/>
              <a:gd name="connsiteX3" fmla="*/ 2674951 w 2819705"/>
              <a:gd name="connsiteY3" fmla="*/ 6356367 h 6356367"/>
              <a:gd name="connsiteX4" fmla="*/ 0 w 2819705"/>
              <a:gd name="connsiteY4" fmla="*/ 6356367 h 6356367"/>
              <a:gd name="connsiteX5" fmla="*/ 0 w 2819705"/>
              <a:gd name="connsiteY5" fmla="*/ 369538 h 6356367"/>
              <a:gd name="connsiteX0" fmla="*/ 0 w 2821139"/>
              <a:gd name="connsiteY0" fmla="*/ 242 h 5987071"/>
              <a:gd name="connsiteX1" fmla="*/ 2605627 w 2821139"/>
              <a:gd name="connsiteY1" fmla="*/ 0 h 5987071"/>
              <a:gd name="connsiteX2" fmla="*/ 2670929 w 2821139"/>
              <a:gd name="connsiteY2" fmla="*/ 96846 h 5987071"/>
              <a:gd name="connsiteX3" fmla="*/ 2674951 w 2821139"/>
              <a:gd name="connsiteY3" fmla="*/ 5987071 h 5987071"/>
              <a:gd name="connsiteX4" fmla="*/ 0 w 2821139"/>
              <a:gd name="connsiteY4" fmla="*/ 5987071 h 5987071"/>
              <a:gd name="connsiteX5" fmla="*/ 0 w 2821139"/>
              <a:gd name="connsiteY5" fmla="*/ 242 h 5987071"/>
              <a:gd name="connsiteX0" fmla="*/ 0 w 2742690"/>
              <a:gd name="connsiteY0" fmla="*/ 367521 h 6354350"/>
              <a:gd name="connsiteX1" fmla="*/ 1722081 w 2742690"/>
              <a:gd name="connsiteY1" fmla="*/ 372889 h 6354350"/>
              <a:gd name="connsiteX2" fmla="*/ 2670929 w 2742690"/>
              <a:gd name="connsiteY2" fmla="*/ 464125 h 6354350"/>
              <a:gd name="connsiteX3" fmla="*/ 2674951 w 2742690"/>
              <a:gd name="connsiteY3" fmla="*/ 6354350 h 6354350"/>
              <a:gd name="connsiteX4" fmla="*/ 0 w 2742690"/>
              <a:gd name="connsiteY4" fmla="*/ 6354350 h 6354350"/>
              <a:gd name="connsiteX5" fmla="*/ 0 w 2742690"/>
              <a:gd name="connsiteY5" fmla="*/ 367521 h 6354350"/>
              <a:gd name="connsiteX0" fmla="*/ 0 w 2742690"/>
              <a:gd name="connsiteY0" fmla="*/ 360489 h 6347318"/>
              <a:gd name="connsiteX1" fmla="*/ 1722081 w 2742690"/>
              <a:gd name="connsiteY1" fmla="*/ 365857 h 6347318"/>
              <a:gd name="connsiteX2" fmla="*/ 2670929 w 2742690"/>
              <a:gd name="connsiteY2" fmla="*/ 457093 h 6347318"/>
              <a:gd name="connsiteX3" fmla="*/ 2674951 w 2742690"/>
              <a:gd name="connsiteY3" fmla="*/ 6347318 h 6347318"/>
              <a:gd name="connsiteX4" fmla="*/ 0 w 2742690"/>
              <a:gd name="connsiteY4" fmla="*/ 6347318 h 6347318"/>
              <a:gd name="connsiteX5" fmla="*/ 0 w 2742690"/>
              <a:gd name="connsiteY5" fmla="*/ 360489 h 6347318"/>
              <a:gd name="connsiteX0" fmla="*/ 0 w 2742690"/>
              <a:gd name="connsiteY0" fmla="*/ 371928 h 6358757"/>
              <a:gd name="connsiteX1" fmla="*/ 1722081 w 2742690"/>
              <a:gd name="connsiteY1" fmla="*/ 377296 h 6358757"/>
              <a:gd name="connsiteX2" fmla="*/ 2670929 w 2742690"/>
              <a:gd name="connsiteY2" fmla="*/ 468532 h 6358757"/>
              <a:gd name="connsiteX3" fmla="*/ 2674951 w 2742690"/>
              <a:gd name="connsiteY3" fmla="*/ 6358757 h 6358757"/>
              <a:gd name="connsiteX4" fmla="*/ 0 w 2742690"/>
              <a:gd name="connsiteY4" fmla="*/ 6358757 h 6358757"/>
              <a:gd name="connsiteX5" fmla="*/ 0 w 2742690"/>
              <a:gd name="connsiteY5" fmla="*/ 371928 h 6358757"/>
              <a:gd name="connsiteX0" fmla="*/ 0 w 2742690"/>
              <a:gd name="connsiteY0" fmla="*/ 0 h 5986829"/>
              <a:gd name="connsiteX1" fmla="*/ 1722081 w 2742690"/>
              <a:gd name="connsiteY1" fmla="*/ 5368 h 5986829"/>
              <a:gd name="connsiteX2" fmla="*/ 2670929 w 2742690"/>
              <a:gd name="connsiteY2" fmla="*/ 96604 h 5986829"/>
              <a:gd name="connsiteX3" fmla="*/ 2674951 w 2742690"/>
              <a:gd name="connsiteY3" fmla="*/ 5986829 h 5986829"/>
              <a:gd name="connsiteX4" fmla="*/ 0 w 2742690"/>
              <a:gd name="connsiteY4" fmla="*/ 5986829 h 5986829"/>
              <a:gd name="connsiteX5" fmla="*/ 0 w 2742690"/>
              <a:gd name="connsiteY5" fmla="*/ 0 h 5986829"/>
              <a:gd name="connsiteX0" fmla="*/ 0 w 2751025"/>
              <a:gd name="connsiteY0" fmla="*/ 0 h 5986829"/>
              <a:gd name="connsiteX1" fmla="*/ 1722081 w 2751025"/>
              <a:gd name="connsiteY1" fmla="*/ 5368 h 5986829"/>
              <a:gd name="connsiteX2" fmla="*/ 2682149 w 2751025"/>
              <a:gd name="connsiteY2" fmla="*/ 74163 h 5986829"/>
              <a:gd name="connsiteX3" fmla="*/ 2674951 w 2751025"/>
              <a:gd name="connsiteY3" fmla="*/ 5986829 h 5986829"/>
              <a:gd name="connsiteX4" fmla="*/ 0 w 2751025"/>
              <a:gd name="connsiteY4" fmla="*/ 5986829 h 5986829"/>
              <a:gd name="connsiteX5" fmla="*/ 0 w 2751025"/>
              <a:gd name="connsiteY5" fmla="*/ 0 h 5986829"/>
              <a:gd name="connsiteX0" fmla="*/ 0 w 2697688"/>
              <a:gd name="connsiteY0" fmla="*/ 0 h 5986829"/>
              <a:gd name="connsiteX1" fmla="*/ 1722081 w 2697688"/>
              <a:gd name="connsiteY1" fmla="*/ 5368 h 5986829"/>
              <a:gd name="connsiteX2" fmla="*/ 2600806 w 2697688"/>
              <a:gd name="connsiteY2" fmla="*/ 155509 h 5986829"/>
              <a:gd name="connsiteX3" fmla="*/ 2674951 w 2697688"/>
              <a:gd name="connsiteY3" fmla="*/ 5986829 h 5986829"/>
              <a:gd name="connsiteX4" fmla="*/ 0 w 2697688"/>
              <a:gd name="connsiteY4" fmla="*/ 5986829 h 5986829"/>
              <a:gd name="connsiteX5" fmla="*/ 0 w 2697688"/>
              <a:gd name="connsiteY5" fmla="*/ 0 h 5986829"/>
              <a:gd name="connsiteX0" fmla="*/ 0 w 2748920"/>
              <a:gd name="connsiteY0" fmla="*/ 0 h 5986829"/>
              <a:gd name="connsiteX1" fmla="*/ 1722081 w 2748920"/>
              <a:gd name="connsiteY1" fmla="*/ 5368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71968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29894 w 2748920"/>
              <a:gd name="connsiteY1" fmla="*/ 586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0 h 5986829"/>
              <a:gd name="connsiteX1" fmla="*/ 2566780 w 2679350"/>
              <a:gd name="connsiteY1" fmla="*/ 94589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0 h 5986829"/>
              <a:gd name="connsiteX1" fmla="*/ 2585830 w 2679350"/>
              <a:gd name="connsiteY1" fmla="*/ 44581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0 h 5986829"/>
              <a:gd name="connsiteX1" fmla="*/ 2588212 w 2679350"/>
              <a:gd name="connsiteY1" fmla="*/ 1716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4961"/>
              <a:gd name="connsiteY0" fmla="*/ 0 h 5986829"/>
              <a:gd name="connsiteX1" fmla="*/ 2588212 w 2674961"/>
              <a:gd name="connsiteY1" fmla="*/ 1716 h 5986829"/>
              <a:gd name="connsiteX2" fmla="*/ 2655531 w 2674961"/>
              <a:gd name="connsiteY2" fmla="*/ 78502 h 5986829"/>
              <a:gd name="connsiteX3" fmla="*/ 2674951 w 2674961"/>
              <a:gd name="connsiteY3" fmla="*/ 5986829 h 5986829"/>
              <a:gd name="connsiteX4" fmla="*/ 0 w 2674961"/>
              <a:gd name="connsiteY4" fmla="*/ 5986829 h 5986829"/>
              <a:gd name="connsiteX5" fmla="*/ 0 w 2674961"/>
              <a:gd name="connsiteY5" fmla="*/ 0 h 5986829"/>
              <a:gd name="connsiteX0" fmla="*/ 0 w 2675143"/>
              <a:gd name="connsiteY0" fmla="*/ 0 h 5986829"/>
              <a:gd name="connsiteX1" fmla="*/ 2588212 w 2675143"/>
              <a:gd name="connsiteY1" fmla="*/ 1716 h 5986829"/>
              <a:gd name="connsiteX2" fmla="*/ 2674581 w 2675143"/>
              <a:gd name="connsiteY2" fmla="*/ 80883 h 5986829"/>
              <a:gd name="connsiteX3" fmla="*/ 2674951 w 2675143"/>
              <a:gd name="connsiteY3" fmla="*/ 5986829 h 5986829"/>
              <a:gd name="connsiteX4" fmla="*/ 0 w 2675143"/>
              <a:gd name="connsiteY4" fmla="*/ 5986829 h 5986829"/>
              <a:gd name="connsiteX5" fmla="*/ 0 w 2675143"/>
              <a:gd name="connsiteY5" fmla="*/ 0 h 598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143" h="5986829">
                <a:moveTo>
                  <a:pt x="0" y="0"/>
                </a:moveTo>
                <a:lnTo>
                  <a:pt x="2588212" y="1716"/>
                </a:lnTo>
                <a:cubicBezTo>
                  <a:pt x="2639095" y="-351"/>
                  <a:pt x="2671381" y="38070"/>
                  <a:pt x="2674581" y="80883"/>
                </a:cubicBezTo>
                <a:cubicBezTo>
                  <a:pt x="2674773" y="1264412"/>
                  <a:pt x="2675480" y="4002251"/>
                  <a:pt x="2674951" y="5986829"/>
                </a:cubicBezTo>
                <a:lnTo>
                  <a:pt x="0" y="598682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4" name="Tijdelijke aanduiding voor datum 3"/>
          <p:cNvSpPr>
            <a:spLocks noGrp="1"/>
          </p:cNvSpPr>
          <p:nvPr>
            <p:ph type="dt" sz="half" idx="10"/>
          </p:nvPr>
        </p:nvSpPr>
        <p:spPr>
          <a:xfrm>
            <a:off x="8004917" y="4050872"/>
            <a:ext cx="1075613" cy="273844"/>
          </a:xfrm>
        </p:spPr>
        <p:txBody>
          <a:bodyPr/>
          <a:lstStyle>
            <a:lvl1pPr>
              <a:defRPr>
                <a:solidFill>
                  <a:schemeClr val="tx2"/>
                </a:solidFill>
              </a:defRPr>
            </a:lvl1pPr>
          </a:lstStyle>
          <a:p>
            <a:fld id="{D29D2063-62E4-46B7-9EEB-1DAD8D501356}" type="datetime4">
              <a:rPr lang="nl-NL" smtClean="0"/>
              <a:pPr/>
              <a:t>9 oktober 2023</a:t>
            </a:fld>
            <a:endParaRPr lang="en-GB"/>
          </a:p>
        </p:txBody>
      </p:sp>
      <p:sp>
        <p:nvSpPr>
          <p:cNvPr id="5" name="Tijdelijke aanduiding voor voettekst 4"/>
          <p:cNvSpPr>
            <a:spLocks noGrp="1"/>
          </p:cNvSpPr>
          <p:nvPr>
            <p:ph type="ftr" sz="quarter" idx="11"/>
          </p:nvPr>
        </p:nvSpPr>
        <p:spPr>
          <a:xfrm>
            <a:off x="7484091" y="4023800"/>
            <a:ext cx="610410" cy="273844"/>
          </a:xfrm>
        </p:spPr>
        <p:txBody>
          <a:bodyPr/>
          <a:lstStyle>
            <a:lvl1pPr>
              <a:defRPr>
                <a:solidFill>
                  <a:schemeClr val="tx2"/>
                </a:solidFill>
              </a:defRPr>
            </a:lvl1pPr>
          </a:lstStyle>
          <a:p>
            <a:r>
              <a:rPr lang="en-GB"/>
              <a:t>|</a:t>
            </a:r>
          </a:p>
        </p:txBody>
      </p:sp>
      <p:sp>
        <p:nvSpPr>
          <p:cNvPr id="6" name="Tijdelijke aanduiding voor dianummer 5"/>
          <p:cNvSpPr>
            <a:spLocks noGrp="1"/>
          </p:cNvSpPr>
          <p:nvPr>
            <p:ph type="sldNum" sz="quarter" idx="12"/>
          </p:nvPr>
        </p:nvSpPr>
        <p:spPr>
          <a:xfrm>
            <a:off x="7168343" y="4050872"/>
            <a:ext cx="405333" cy="273844"/>
          </a:xfrm>
        </p:spPr>
        <p:txBody>
          <a:bodyPr/>
          <a:lstStyle>
            <a:lvl1pPr>
              <a:defRPr>
                <a:solidFill>
                  <a:schemeClr val="tx2"/>
                </a:solidFill>
              </a:defRPr>
            </a:lvl1pPr>
          </a:lstStyle>
          <a:p>
            <a:fld id="{534B5F9C-CFE5-4EC6-9BBB-664E2F56B033}" type="slidenum">
              <a:rPr lang="en-GB" smtClean="0"/>
              <a:pPr/>
              <a:t>‹nr.›</a:t>
            </a:fld>
            <a:endParaRPr lang="en-GB"/>
          </a:p>
        </p:txBody>
      </p:sp>
      <p:sp>
        <p:nvSpPr>
          <p:cNvPr id="28" name="Tijdelijke aanduiding voor afbeelding 2">
            <a:extLst>
              <a:ext uri="{FF2B5EF4-FFF2-40B4-BE49-F238E27FC236}">
                <a16:creationId xmlns:a16="http://schemas.microsoft.com/office/drawing/2014/main" id="{16DBD923-A819-4FA3-8642-E1DC6B8509B0}"/>
              </a:ext>
            </a:extLst>
          </p:cNvPr>
          <p:cNvSpPr>
            <a:spLocks noGrp="1"/>
          </p:cNvSpPr>
          <p:nvPr>
            <p:ph type="pic" idx="13"/>
          </p:nvPr>
        </p:nvSpPr>
        <p:spPr>
          <a:xfrm>
            <a:off x="-1873" y="-2184"/>
            <a:ext cx="7139760" cy="5143859"/>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74950 w 12197673"/>
              <a:gd name="connsiteY6" fmla="*/ 6858414 h 6861136"/>
              <a:gd name="connsiteX7" fmla="*/ 0 w 12197673"/>
              <a:gd name="connsiteY7" fmla="*/ 6788460 h 6861136"/>
              <a:gd name="connsiteX8" fmla="*/ 2498 w 12197673"/>
              <a:gd name="connsiteY8" fmla="*/ 82876 h 6861136"/>
              <a:gd name="connsiteX9" fmla="*/ 82462 w 12197673"/>
              <a:gd name="connsiteY9" fmla="*/ 2912 h 6861136"/>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9522159 w 12197673"/>
              <a:gd name="connsiteY6" fmla="*/ 6858000 h 6861136"/>
              <a:gd name="connsiteX7" fmla="*/ 74950 w 12197673"/>
              <a:gd name="connsiteY7" fmla="*/ 6858414 h 6861136"/>
              <a:gd name="connsiteX8" fmla="*/ 0 w 12197673"/>
              <a:gd name="connsiteY8" fmla="*/ 6788460 h 6861136"/>
              <a:gd name="connsiteX9" fmla="*/ 2498 w 12197673"/>
              <a:gd name="connsiteY9" fmla="*/ 82876 h 6861136"/>
              <a:gd name="connsiteX10" fmla="*/ 82462 w 12197673"/>
              <a:gd name="connsiteY10" fmla="*/ 2912 h 6861136"/>
              <a:gd name="connsiteX0" fmla="*/ 82462 w 12334905"/>
              <a:gd name="connsiteY0" fmla="*/ 2912 h 6860912"/>
              <a:gd name="connsiteX1" fmla="*/ 9522159 w 12334905"/>
              <a:gd name="connsiteY1" fmla="*/ 0 h 6860912"/>
              <a:gd name="connsiteX2" fmla="*/ 12117709 w 12334905"/>
              <a:gd name="connsiteY2" fmla="*/ 2912 h 6860912"/>
              <a:gd name="connsiteX3" fmla="*/ 12197673 w 12334905"/>
              <a:gd name="connsiteY3" fmla="*/ 82876 h 6860912"/>
              <a:gd name="connsiteX4" fmla="*/ 12112052 w 12334905"/>
              <a:gd name="connsiteY4" fmla="*/ 6860912 h 6860912"/>
              <a:gd name="connsiteX5" fmla="*/ 9522159 w 12334905"/>
              <a:gd name="connsiteY5" fmla="*/ 6858000 h 6860912"/>
              <a:gd name="connsiteX6" fmla="*/ 74950 w 12334905"/>
              <a:gd name="connsiteY6" fmla="*/ 6858414 h 6860912"/>
              <a:gd name="connsiteX7" fmla="*/ 0 w 12334905"/>
              <a:gd name="connsiteY7" fmla="*/ 6788460 h 6860912"/>
              <a:gd name="connsiteX8" fmla="*/ 2498 w 12334905"/>
              <a:gd name="connsiteY8" fmla="*/ 82876 h 6860912"/>
              <a:gd name="connsiteX9" fmla="*/ 82462 w 12334905"/>
              <a:gd name="connsiteY9" fmla="*/ 2912 h 6860912"/>
              <a:gd name="connsiteX0" fmla="*/ 82462 w 12197673"/>
              <a:gd name="connsiteY0" fmla="*/ 2912 h 6858478"/>
              <a:gd name="connsiteX1" fmla="*/ 9522159 w 12197673"/>
              <a:gd name="connsiteY1" fmla="*/ 0 h 6858478"/>
              <a:gd name="connsiteX2" fmla="*/ 12117709 w 12197673"/>
              <a:gd name="connsiteY2" fmla="*/ 2912 h 6858478"/>
              <a:gd name="connsiteX3" fmla="*/ 12197673 w 12197673"/>
              <a:gd name="connsiteY3" fmla="*/ 82876 h 6858478"/>
              <a:gd name="connsiteX4" fmla="*/ 9522159 w 12197673"/>
              <a:gd name="connsiteY4" fmla="*/ 6858000 h 6858478"/>
              <a:gd name="connsiteX5" fmla="*/ 74950 w 12197673"/>
              <a:gd name="connsiteY5" fmla="*/ 6858414 h 6858478"/>
              <a:gd name="connsiteX6" fmla="*/ 0 w 12197673"/>
              <a:gd name="connsiteY6" fmla="*/ 6788460 h 6858478"/>
              <a:gd name="connsiteX7" fmla="*/ 2498 w 12197673"/>
              <a:gd name="connsiteY7" fmla="*/ 82876 h 6858478"/>
              <a:gd name="connsiteX8" fmla="*/ 82462 w 12197673"/>
              <a:gd name="connsiteY8"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9522159"/>
              <a:gd name="connsiteY0" fmla="*/ 2912 h 6858478"/>
              <a:gd name="connsiteX1" fmla="*/ 9522159 w 9522159"/>
              <a:gd name="connsiteY1" fmla="*/ 0 h 6858478"/>
              <a:gd name="connsiteX2" fmla="*/ 9522159 w 9522159"/>
              <a:gd name="connsiteY2" fmla="*/ 6858000 h 6858478"/>
              <a:gd name="connsiteX3" fmla="*/ 74950 w 9522159"/>
              <a:gd name="connsiteY3" fmla="*/ 6858414 h 6858478"/>
              <a:gd name="connsiteX4" fmla="*/ 0 w 9522159"/>
              <a:gd name="connsiteY4" fmla="*/ 6788460 h 6858478"/>
              <a:gd name="connsiteX5" fmla="*/ 2498 w 9522159"/>
              <a:gd name="connsiteY5" fmla="*/ 82876 h 6858478"/>
              <a:gd name="connsiteX6" fmla="*/ 82462 w 9522159"/>
              <a:gd name="connsiteY6" fmla="*/ 2912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2159" h="6858478">
                <a:moveTo>
                  <a:pt x="82462" y="2912"/>
                </a:moveTo>
                <a:lnTo>
                  <a:pt x="9522159" y="0"/>
                </a:lnTo>
                <a:lnTo>
                  <a:pt x="9522159" y="6858000"/>
                </a:lnTo>
                <a:lnTo>
                  <a:pt x="74950" y="6858414"/>
                </a:lnTo>
                <a:cubicBezTo>
                  <a:pt x="37476" y="6860079"/>
                  <a:pt x="-1" y="6829266"/>
                  <a:pt x="0" y="6788460"/>
                </a:cubicBezTo>
                <a:cubicBezTo>
                  <a:pt x="833" y="4553265"/>
                  <a:pt x="1665" y="2318071"/>
                  <a:pt x="2498" y="82876"/>
                </a:cubicBezTo>
                <a:cubicBezTo>
                  <a:pt x="2498" y="38713"/>
                  <a:pt x="38299" y="2912"/>
                  <a:pt x="82462" y="2912"/>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8" name="Tijdelijke aanduiding voor tekst 7">
            <a:extLst>
              <a:ext uri="{FF2B5EF4-FFF2-40B4-BE49-F238E27FC236}">
                <a16:creationId xmlns:a16="http://schemas.microsoft.com/office/drawing/2014/main" id="{39BD6526-75E5-4652-A0F9-4ACC8AA0F6C3}"/>
              </a:ext>
            </a:extLst>
          </p:cNvPr>
          <p:cNvSpPr>
            <a:spLocks noGrp="1"/>
          </p:cNvSpPr>
          <p:nvPr>
            <p:ph type="body" sz="quarter" idx="14"/>
          </p:nvPr>
        </p:nvSpPr>
        <p:spPr>
          <a:xfrm>
            <a:off x="7397295" y="269239"/>
            <a:ext cx="1502599" cy="3566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74780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9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fbeelding (4:3) (felblauw)">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2" y="-1368"/>
            <a:ext cx="7145465" cy="5144867"/>
          </a:xfrm>
          <a:custGeom>
            <a:avLst/>
            <a:gdLst>
              <a:gd name="connsiteX0" fmla="*/ 0 w 12195175"/>
              <a:gd name="connsiteY0" fmla="*/ 95258 h 6858000"/>
              <a:gd name="connsiteX1" fmla="*/ 95258 w 12195175"/>
              <a:gd name="connsiteY1" fmla="*/ 0 h 6858000"/>
              <a:gd name="connsiteX2" fmla="*/ 12099917 w 12195175"/>
              <a:gd name="connsiteY2" fmla="*/ 0 h 6858000"/>
              <a:gd name="connsiteX3" fmla="*/ 12195175 w 12195175"/>
              <a:gd name="connsiteY3" fmla="*/ 95258 h 6858000"/>
              <a:gd name="connsiteX4" fmla="*/ 12195175 w 12195175"/>
              <a:gd name="connsiteY4" fmla="*/ 6762742 h 6858000"/>
              <a:gd name="connsiteX5" fmla="*/ 12099917 w 12195175"/>
              <a:gd name="connsiteY5" fmla="*/ 6858000 h 6858000"/>
              <a:gd name="connsiteX6" fmla="*/ 95258 w 12195175"/>
              <a:gd name="connsiteY6" fmla="*/ 6858000 h 6858000"/>
              <a:gd name="connsiteX7" fmla="*/ 0 w 12195175"/>
              <a:gd name="connsiteY7" fmla="*/ 6762742 h 6858000"/>
              <a:gd name="connsiteX8" fmla="*/ 0 w 12195175"/>
              <a:gd name="connsiteY8" fmla="*/ 95258 h 6858000"/>
              <a:gd name="connsiteX0" fmla="*/ 0 w 12195175"/>
              <a:gd name="connsiteY0" fmla="*/ 118634 h 6881376"/>
              <a:gd name="connsiteX1" fmla="*/ 95258 w 12195175"/>
              <a:gd name="connsiteY1" fmla="*/ 23376 h 6881376"/>
              <a:gd name="connsiteX2" fmla="*/ 12099917 w 12195175"/>
              <a:gd name="connsiteY2" fmla="*/ 23376 h 6881376"/>
              <a:gd name="connsiteX3" fmla="*/ 12195175 w 12195175"/>
              <a:gd name="connsiteY3" fmla="*/ 23384 h 6881376"/>
              <a:gd name="connsiteX4" fmla="*/ 12195175 w 12195175"/>
              <a:gd name="connsiteY4" fmla="*/ 6786118 h 6881376"/>
              <a:gd name="connsiteX5" fmla="*/ 12099917 w 12195175"/>
              <a:gd name="connsiteY5" fmla="*/ 6881376 h 6881376"/>
              <a:gd name="connsiteX6" fmla="*/ 95258 w 12195175"/>
              <a:gd name="connsiteY6" fmla="*/ 6881376 h 6881376"/>
              <a:gd name="connsiteX7" fmla="*/ 0 w 12195175"/>
              <a:gd name="connsiteY7" fmla="*/ 6786118 h 6881376"/>
              <a:gd name="connsiteX8" fmla="*/ 0 w 12195175"/>
              <a:gd name="connsiteY8" fmla="*/ 118634 h 6881376"/>
              <a:gd name="connsiteX0" fmla="*/ 0 w 13021588"/>
              <a:gd name="connsiteY0" fmla="*/ 596245 h 7358987"/>
              <a:gd name="connsiteX1" fmla="*/ 95258 w 13021588"/>
              <a:gd name="connsiteY1" fmla="*/ 500987 h 7358987"/>
              <a:gd name="connsiteX2" fmla="*/ 12099917 w 13021588"/>
              <a:gd name="connsiteY2" fmla="*/ 500987 h 7358987"/>
              <a:gd name="connsiteX3" fmla="*/ 12195175 w 13021588"/>
              <a:gd name="connsiteY3" fmla="*/ 500995 h 7358987"/>
              <a:gd name="connsiteX4" fmla="*/ 12195175 w 13021588"/>
              <a:gd name="connsiteY4" fmla="*/ 7263729 h 7358987"/>
              <a:gd name="connsiteX5" fmla="*/ 12099917 w 13021588"/>
              <a:gd name="connsiteY5" fmla="*/ 7358987 h 7358987"/>
              <a:gd name="connsiteX6" fmla="*/ 95258 w 13021588"/>
              <a:gd name="connsiteY6" fmla="*/ 7358987 h 7358987"/>
              <a:gd name="connsiteX7" fmla="*/ 0 w 13021588"/>
              <a:gd name="connsiteY7" fmla="*/ 7263729 h 7358987"/>
              <a:gd name="connsiteX8" fmla="*/ 0 w 13021588"/>
              <a:gd name="connsiteY8" fmla="*/ 596245 h 7358987"/>
              <a:gd name="connsiteX0" fmla="*/ 0 w 12195175"/>
              <a:gd name="connsiteY0" fmla="*/ 95258 h 6858000"/>
              <a:gd name="connsiteX1" fmla="*/ 95258 w 12195175"/>
              <a:gd name="connsiteY1" fmla="*/ 0 h 6858000"/>
              <a:gd name="connsiteX2" fmla="*/ 12195175 w 12195175"/>
              <a:gd name="connsiteY2" fmla="*/ 8 h 6858000"/>
              <a:gd name="connsiteX3" fmla="*/ 12195175 w 12195175"/>
              <a:gd name="connsiteY3" fmla="*/ 6762742 h 6858000"/>
              <a:gd name="connsiteX4" fmla="*/ 12099917 w 12195175"/>
              <a:gd name="connsiteY4" fmla="*/ 6858000 h 6858000"/>
              <a:gd name="connsiteX5" fmla="*/ 95258 w 12195175"/>
              <a:gd name="connsiteY5" fmla="*/ 6858000 h 6858000"/>
              <a:gd name="connsiteX6" fmla="*/ 0 w 12195175"/>
              <a:gd name="connsiteY6" fmla="*/ 6762742 h 6858000"/>
              <a:gd name="connsiteX7" fmla="*/ 0 w 12195175"/>
              <a:gd name="connsiteY7" fmla="*/ 95258 h 6858000"/>
              <a:gd name="connsiteX0" fmla="*/ 0 w 12213415"/>
              <a:gd name="connsiteY0" fmla="*/ 95258 h 6858000"/>
              <a:gd name="connsiteX1" fmla="*/ 95258 w 12213415"/>
              <a:gd name="connsiteY1" fmla="*/ 0 h 6858000"/>
              <a:gd name="connsiteX2" fmla="*/ 12195175 w 12213415"/>
              <a:gd name="connsiteY2" fmla="*/ 8 h 6858000"/>
              <a:gd name="connsiteX3" fmla="*/ 12195175 w 12213415"/>
              <a:gd name="connsiteY3" fmla="*/ 6762742 h 6858000"/>
              <a:gd name="connsiteX4" fmla="*/ 12188023 w 12213415"/>
              <a:gd name="connsiteY4" fmla="*/ 6858000 h 6858000"/>
              <a:gd name="connsiteX5" fmla="*/ 95258 w 12213415"/>
              <a:gd name="connsiteY5" fmla="*/ 6858000 h 6858000"/>
              <a:gd name="connsiteX6" fmla="*/ 0 w 12213415"/>
              <a:gd name="connsiteY6" fmla="*/ 6762742 h 6858000"/>
              <a:gd name="connsiteX7" fmla="*/ 0 w 12213415"/>
              <a:gd name="connsiteY7" fmla="*/ 95258 h 6858000"/>
              <a:gd name="connsiteX0" fmla="*/ 0 w 13085932"/>
              <a:gd name="connsiteY0" fmla="*/ 95258 h 7296671"/>
              <a:gd name="connsiteX1" fmla="*/ 95258 w 13085932"/>
              <a:gd name="connsiteY1" fmla="*/ 0 h 7296671"/>
              <a:gd name="connsiteX2" fmla="*/ 12195175 w 13085932"/>
              <a:gd name="connsiteY2" fmla="*/ 8 h 7296671"/>
              <a:gd name="connsiteX3" fmla="*/ 12195175 w 13085932"/>
              <a:gd name="connsiteY3" fmla="*/ 6762742 h 7296671"/>
              <a:gd name="connsiteX4" fmla="*/ 12188023 w 13085932"/>
              <a:gd name="connsiteY4" fmla="*/ 6858000 h 7296671"/>
              <a:gd name="connsiteX5" fmla="*/ 95258 w 13085932"/>
              <a:gd name="connsiteY5" fmla="*/ 6858000 h 7296671"/>
              <a:gd name="connsiteX6" fmla="*/ 0 w 13085932"/>
              <a:gd name="connsiteY6" fmla="*/ 6762742 h 7296671"/>
              <a:gd name="connsiteX7" fmla="*/ 0 w 13085932"/>
              <a:gd name="connsiteY7" fmla="*/ 95258 h 7296671"/>
              <a:gd name="connsiteX0" fmla="*/ 0 w 12195175"/>
              <a:gd name="connsiteY0" fmla="*/ 95258 h 6858000"/>
              <a:gd name="connsiteX1" fmla="*/ 95258 w 12195175"/>
              <a:gd name="connsiteY1" fmla="*/ 0 h 6858000"/>
              <a:gd name="connsiteX2" fmla="*/ 12195175 w 12195175"/>
              <a:gd name="connsiteY2" fmla="*/ 8 h 6858000"/>
              <a:gd name="connsiteX3" fmla="*/ 12188023 w 12195175"/>
              <a:gd name="connsiteY3" fmla="*/ 6858000 h 6858000"/>
              <a:gd name="connsiteX4" fmla="*/ 95258 w 12195175"/>
              <a:gd name="connsiteY4" fmla="*/ 6858000 h 6858000"/>
              <a:gd name="connsiteX5" fmla="*/ 0 w 12195175"/>
              <a:gd name="connsiteY5" fmla="*/ 6762742 h 6858000"/>
              <a:gd name="connsiteX6" fmla="*/ 0 w 12195175"/>
              <a:gd name="connsiteY6" fmla="*/ 95258 h 6858000"/>
              <a:gd name="connsiteX0" fmla="*/ 0 w 13092080"/>
              <a:gd name="connsiteY0" fmla="*/ 602898 h 7365640"/>
              <a:gd name="connsiteX1" fmla="*/ 95258 w 13092080"/>
              <a:gd name="connsiteY1" fmla="*/ 507640 h 7365640"/>
              <a:gd name="connsiteX2" fmla="*/ 12195175 w 13092080"/>
              <a:gd name="connsiteY2" fmla="*/ 507648 h 7365640"/>
              <a:gd name="connsiteX3" fmla="*/ 12197548 w 13092080"/>
              <a:gd name="connsiteY3" fmla="*/ 7360878 h 7365640"/>
              <a:gd name="connsiteX4" fmla="*/ 95258 w 13092080"/>
              <a:gd name="connsiteY4" fmla="*/ 7365640 h 7365640"/>
              <a:gd name="connsiteX5" fmla="*/ 0 w 13092080"/>
              <a:gd name="connsiteY5" fmla="*/ 7270382 h 7365640"/>
              <a:gd name="connsiteX6" fmla="*/ 0 w 13092080"/>
              <a:gd name="connsiteY6" fmla="*/ 602898 h 7365640"/>
              <a:gd name="connsiteX0" fmla="*/ 0 w 13091286"/>
              <a:gd name="connsiteY0" fmla="*/ 603074 h 7365816"/>
              <a:gd name="connsiteX1" fmla="*/ 95258 w 13091286"/>
              <a:gd name="connsiteY1" fmla="*/ 507816 h 7365816"/>
              <a:gd name="connsiteX2" fmla="*/ 12195175 w 13091286"/>
              <a:gd name="connsiteY2" fmla="*/ 507824 h 7365816"/>
              <a:gd name="connsiteX3" fmla="*/ 12195167 w 13091286"/>
              <a:gd name="connsiteY3" fmla="*/ 7363435 h 7365816"/>
              <a:gd name="connsiteX4" fmla="*/ 95258 w 13091286"/>
              <a:gd name="connsiteY4" fmla="*/ 7365816 h 7365816"/>
              <a:gd name="connsiteX5" fmla="*/ 0 w 13091286"/>
              <a:gd name="connsiteY5" fmla="*/ 7270558 h 7365816"/>
              <a:gd name="connsiteX6" fmla="*/ 0 w 13091286"/>
              <a:gd name="connsiteY6" fmla="*/ 603074 h 7365816"/>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3093671"/>
              <a:gd name="connsiteY0" fmla="*/ 603251 h 7365993"/>
              <a:gd name="connsiteX1" fmla="*/ 95258 w 13093671"/>
              <a:gd name="connsiteY1" fmla="*/ 507993 h 7365993"/>
              <a:gd name="connsiteX2" fmla="*/ 12195175 w 13093671"/>
              <a:gd name="connsiteY2" fmla="*/ 508001 h 7365993"/>
              <a:gd name="connsiteX3" fmla="*/ 12202311 w 13093671"/>
              <a:gd name="connsiteY3" fmla="*/ 7365993 h 7365993"/>
              <a:gd name="connsiteX4" fmla="*/ 95258 w 13093671"/>
              <a:gd name="connsiteY4" fmla="*/ 7365993 h 7365993"/>
              <a:gd name="connsiteX5" fmla="*/ 0 w 13093671"/>
              <a:gd name="connsiteY5" fmla="*/ 7270735 h 7365993"/>
              <a:gd name="connsiteX6" fmla="*/ 0 w 13093671"/>
              <a:gd name="connsiteY6" fmla="*/ 603251 h 7365993"/>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489460 h 7252202"/>
              <a:gd name="connsiteX1" fmla="*/ 95258 w 12202311"/>
              <a:gd name="connsiteY1" fmla="*/ 394202 h 7252202"/>
              <a:gd name="connsiteX2" fmla="*/ 12195175 w 12202311"/>
              <a:gd name="connsiteY2" fmla="*/ 394210 h 7252202"/>
              <a:gd name="connsiteX3" fmla="*/ 12202311 w 12202311"/>
              <a:gd name="connsiteY3" fmla="*/ 7252202 h 7252202"/>
              <a:gd name="connsiteX4" fmla="*/ 95258 w 12202311"/>
              <a:gd name="connsiteY4" fmla="*/ 7252202 h 7252202"/>
              <a:gd name="connsiteX5" fmla="*/ 0 w 12202311"/>
              <a:gd name="connsiteY5" fmla="*/ 7156944 h 7252202"/>
              <a:gd name="connsiteX6" fmla="*/ 0 w 12202311"/>
              <a:gd name="connsiteY6" fmla="*/ 489460 h 7252202"/>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205862"/>
              <a:gd name="connsiteY0" fmla="*/ 789969 h 7552711"/>
              <a:gd name="connsiteX1" fmla="*/ 95258 w 12205862"/>
              <a:gd name="connsiteY1" fmla="*/ 694711 h 7552711"/>
              <a:gd name="connsiteX2" fmla="*/ 12195175 w 12205862"/>
              <a:gd name="connsiteY2" fmla="*/ 694719 h 7552711"/>
              <a:gd name="connsiteX3" fmla="*/ 12202311 w 12205862"/>
              <a:gd name="connsiteY3" fmla="*/ 7552711 h 7552711"/>
              <a:gd name="connsiteX4" fmla="*/ 95258 w 12205862"/>
              <a:gd name="connsiteY4" fmla="*/ 7552711 h 7552711"/>
              <a:gd name="connsiteX5" fmla="*/ 0 w 12205862"/>
              <a:gd name="connsiteY5" fmla="*/ 7457453 h 7552711"/>
              <a:gd name="connsiteX6" fmla="*/ 0 w 12205862"/>
              <a:gd name="connsiteY6" fmla="*/ 789969 h 7552711"/>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639103"/>
              <a:gd name="connsiteY0" fmla="*/ 620131 h 7382873"/>
              <a:gd name="connsiteX1" fmla="*/ 95258 w 12639103"/>
              <a:gd name="connsiteY1" fmla="*/ 524873 h 7382873"/>
              <a:gd name="connsiteX2" fmla="*/ 12195175 w 12639103"/>
              <a:gd name="connsiteY2" fmla="*/ 524881 h 7382873"/>
              <a:gd name="connsiteX3" fmla="*/ 12202311 w 12639103"/>
              <a:gd name="connsiteY3" fmla="*/ 7382873 h 7382873"/>
              <a:gd name="connsiteX4" fmla="*/ 95258 w 12639103"/>
              <a:gd name="connsiteY4" fmla="*/ 7382873 h 7382873"/>
              <a:gd name="connsiteX5" fmla="*/ 0 w 12639103"/>
              <a:gd name="connsiteY5" fmla="*/ 7287615 h 7382873"/>
              <a:gd name="connsiteX6" fmla="*/ 0 w 12639103"/>
              <a:gd name="connsiteY6" fmla="*/ 620131 h 7382873"/>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837278"/>
              <a:gd name="connsiteY0" fmla="*/ 165206 h 6927948"/>
              <a:gd name="connsiteX1" fmla="*/ 95258 w 12837278"/>
              <a:gd name="connsiteY1" fmla="*/ 69948 h 6927948"/>
              <a:gd name="connsiteX2" fmla="*/ 12195175 w 12837278"/>
              <a:gd name="connsiteY2" fmla="*/ 69956 h 6927948"/>
              <a:gd name="connsiteX3" fmla="*/ 12202311 w 12837278"/>
              <a:gd name="connsiteY3" fmla="*/ 6927948 h 6927948"/>
              <a:gd name="connsiteX4" fmla="*/ 95258 w 12837278"/>
              <a:gd name="connsiteY4" fmla="*/ 6927948 h 6927948"/>
              <a:gd name="connsiteX5" fmla="*/ 0 w 12837278"/>
              <a:gd name="connsiteY5" fmla="*/ 6832690 h 6927948"/>
              <a:gd name="connsiteX6" fmla="*/ 0 w 12837278"/>
              <a:gd name="connsiteY6" fmla="*/ 165206 h 6927948"/>
              <a:gd name="connsiteX0" fmla="*/ 0 w 12202311"/>
              <a:gd name="connsiteY0" fmla="*/ 165206 h 6927948"/>
              <a:gd name="connsiteX1" fmla="*/ 95258 w 12202311"/>
              <a:gd name="connsiteY1" fmla="*/ 69948 h 6927948"/>
              <a:gd name="connsiteX2" fmla="*/ 12195175 w 12202311"/>
              <a:gd name="connsiteY2" fmla="*/ 69956 h 6927948"/>
              <a:gd name="connsiteX3" fmla="*/ 12202311 w 12202311"/>
              <a:gd name="connsiteY3" fmla="*/ 6927948 h 6927948"/>
              <a:gd name="connsiteX4" fmla="*/ 95258 w 12202311"/>
              <a:gd name="connsiteY4" fmla="*/ 6927948 h 6927948"/>
              <a:gd name="connsiteX5" fmla="*/ 0 w 12202311"/>
              <a:gd name="connsiteY5" fmla="*/ 6832690 h 6927948"/>
              <a:gd name="connsiteX6" fmla="*/ 0 w 12202311"/>
              <a:gd name="connsiteY6" fmla="*/ 165206 h 6927948"/>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2202311"/>
              <a:gd name="connsiteY0" fmla="*/ 95258 h 6858000"/>
              <a:gd name="connsiteX1" fmla="*/ 95258 w 12202311"/>
              <a:gd name="connsiteY1" fmla="*/ 0 h 6858000"/>
              <a:gd name="connsiteX2" fmla="*/ 12195175 w 12202311"/>
              <a:gd name="connsiteY2" fmla="*/ 8 h 6858000"/>
              <a:gd name="connsiteX3" fmla="*/ 12202311 w 12202311"/>
              <a:gd name="connsiteY3" fmla="*/ 6858000 h 6858000"/>
              <a:gd name="connsiteX4" fmla="*/ 95258 w 12202311"/>
              <a:gd name="connsiteY4" fmla="*/ 6858000 h 6858000"/>
              <a:gd name="connsiteX5" fmla="*/ 0 w 12202311"/>
              <a:gd name="connsiteY5" fmla="*/ 6762742 h 6858000"/>
              <a:gd name="connsiteX6" fmla="*/ 0 w 12202311"/>
              <a:gd name="connsiteY6" fmla="*/ 95258 h 6858000"/>
              <a:gd name="connsiteX0" fmla="*/ 0 w 13012739"/>
              <a:gd name="connsiteY0" fmla="*/ 95258 h 7364588"/>
              <a:gd name="connsiteX1" fmla="*/ 95258 w 13012739"/>
              <a:gd name="connsiteY1" fmla="*/ 0 h 7364588"/>
              <a:gd name="connsiteX2" fmla="*/ 11922125 w 13012739"/>
              <a:gd name="connsiteY2" fmla="*/ 19058 h 7364588"/>
              <a:gd name="connsiteX3" fmla="*/ 12202311 w 13012739"/>
              <a:gd name="connsiteY3" fmla="*/ 6858000 h 7364588"/>
              <a:gd name="connsiteX4" fmla="*/ 95258 w 13012739"/>
              <a:gd name="connsiteY4" fmla="*/ 6858000 h 7364588"/>
              <a:gd name="connsiteX5" fmla="*/ 0 w 13012739"/>
              <a:gd name="connsiteY5" fmla="*/ 6762742 h 7364588"/>
              <a:gd name="connsiteX6" fmla="*/ 0 w 13012739"/>
              <a:gd name="connsiteY6" fmla="*/ 95258 h 7364588"/>
              <a:gd name="connsiteX0" fmla="*/ 0 w 13169364"/>
              <a:gd name="connsiteY0" fmla="*/ 228600 h 7509219"/>
              <a:gd name="connsiteX1" fmla="*/ 95258 w 13169364"/>
              <a:gd name="connsiteY1" fmla="*/ 133342 h 7509219"/>
              <a:gd name="connsiteX2" fmla="*/ 12398375 w 13169364"/>
              <a:gd name="connsiteY2" fmla="*/ 0 h 7509219"/>
              <a:gd name="connsiteX3" fmla="*/ 12202311 w 13169364"/>
              <a:gd name="connsiteY3" fmla="*/ 6991342 h 7509219"/>
              <a:gd name="connsiteX4" fmla="*/ 95258 w 13169364"/>
              <a:gd name="connsiteY4" fmla="*/ 6991342 h 7509219"/>
              <a:gd name="connsiteX5" fmla="*/ 0 w 13169364"/>
              <a:gd name="connsiteY5" fmla="*/ 6896084 h 7509219"/>
              <a:gd name="connsiteX6" fmla="*/ 0 w 13169364"/>
              <a:gd name="connsiteY6" fmla="*/ 228600 h 7509219"/>
              <a:gd name="connsiteX0" fmla="*/ 0 w 12911670"/>
              <a:gd name="connsiteY0" fmla="*/ 95258 h 7325547"/>
              <a:gd name="connsiteX1" fmla="*/ 95258 w 12911670"/>
              <a:gd name="connsiteY1" fmla="*/ 0 h 7325547"/>
              <a:gd name="connsiteX2" fmla="*/ 11553825 w 12911670"/>
              <a:gd name="connsiteY2" fmla="*/ 546108 h 7325547"/>
              <a:gd name="connsiteX3" fmla="*/ 12202311 w 12911670"/>
              <a:gd name="connsiteY3" fmla="*/ 6858000 h 7325547"/>
              <a:gd name="connsiteX4" fmla="*/ 95258 w 12911670"/>
              <a:gd name="connsiteY4" fmla="*/ 6858000 h 7325547"/>
              <a:gd name="connsiteX5" fmla="*/ 0 w 12911670"/>
              <a:gd name="connsiteY5" fmla="*/ 6762742 h 7325547"/>
              <a:gd name="connsiteX6" fmla="*/ 0 w 12911670"/>
              <a:gd name="connsiteY6" fmla="*/ 95258 h 7325547"/>
              <a:gd name="connsiteX0" fmla="*/ 0 w 13100634"/>
              <a:gd name="connsiteY0" fmla="*/ 95258 h 7365999"/>
              <a:gd name="connsiteX1" fmla="*/ 95258 w 13100634"/>
              <a:gd name="connsiteY1" fmla="*/ 0 h 7365999"/>
              <a:gd name="connsiteX2" fmla="*/ 12201525 w 13100634"/>
              <a:gd name="connsiteY2" fmla="*/ 8 h 7365999"/>
              <a:gd name="connsiteX3" fmla="*/ 12202311 w 13100634"/>
              <a:gd name="connsiteY3" fmla="*/ 6858000 h 7365999"/>
              <a:gd name="connsiteX4" fmla="*/ 95258 w 13100634"/>
              <a:gd name="connsiteY4" fmla="*/ 6858000 h 7365999"/>
              <a:gd name="connsiteX5" fmla="*/ 0 w 13100634"/>
              <a:gd name="connsiteY5" fmla="*/ 6762742 h 7365999"/>
              <a:gd name="connsiteX6" fmla="*/ 0 w 13100634"/>
              <a:gd name="connsiteY6" fmla="*/ 95258 h 7365999"/>
              <a:gd name="connsiteX0" fmla="*/ 0 w 12205175"/>
              <a:gd name="connsiteY0" fmla="*/ 95258 h 7365999"/>
              <a:gd name="connsiteX1" fmla="*/ 95258 w 12205175"/>
              <a:gd name="connsiteY1" fmla="*/ 0 h 7365999"/>
              <a:gd name="connsiteX2" fmla="*/ 12201525 w 12205175"/>
              <a:gd name="connsiteY2" fmla="*/ 8 h 7365999"/>
              <a:gd name="connsiteX3" fmla="*/ 12202311 w 12205175"/>
              <a:gd name="connsiteY3" fmla="*/ 6858000 h 7365999"/>
              <a:gd name="connsiteX4" fmla="*/ 95258 w 12205175"/>
              <a:gd name="connsiteY4" fmla="*/ 6858000 h 7365999"/>
              <a:gd name="connsiteX5" fmla="*/ 0 w 12205175"/>
              <a:gd name="connsiteY5" fmla="*/ 6762742 h 7365999"/>
              <a:gd name="connsiteX6" fmla="*/ 0 w 12205175"/>
              <a:gd name="connsiteY6" fmla="*/ 95258 h 7365999"/>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5175"/>
              <a:gd name="connsiteY0" fmla="*/ 95258 h 6858000"/>
              <a:gd name="connsiteX1" fmla="*/ 95258 w 12205175"/>
              <a:gd name="connsiteY1" fmla="*/ 0 h 6858000"/>
              <a:gd name="connsiteX2" fmla="*/ 12201525 w 12205175"/>
              <a:gd name="connsiteY2" fmla="*/ 8 h 6858000"/>
              <a:gd name="connsiteX3" fmla="*/ 12202311 w 12205175"/>
              <a:gd name="connsiteY3" fmla="*/ 6858000 h 6858000"/>
              <a:gd name="connsiteX4" fmla="*/ 95258 w 12205175"/>
              <a:gd name="connsiteY4" fmla="*/ 6858000 h 6858000"/>
              <a:gd name="connsiteX5" fmla="*/ 0 w 12205175"/>
              <a:gd name="connsiteY5" fmla="*/ 6762742 h 6858000"/>
              <a:gd name="connsiteX6" fmla="*/ 0 w 12205175"/>
              <a:gd name="connsiteY6" fmla="*/ 95258 h 6858000"/>
              <a:gd name="connsiteX0" fmla="*/ 0 w 12201542"/>
              <a:gd name="connsiteY0" fmla="*/ 95258 h 6858000"/>
              <a:gd name="connsiteX1" fmla="*/ 95258 w 12201542"/>
              <a:gd name="connsiteY1" fmla="*/ 0 h 6858000"/>
              <a:gd name="connsiteX2" fmla="*/ 12201525 w 12201542"/>
              <a:gd name="connsiteY2" fmla="*/ 8 h 6858000"/>
              <a:gd name="connsiteX3" fmla="*/ 9527477 w 12201542"/>
              <a:gd name="connsiteY3" fmla="*/ 6858000 h 6858000"/>
              <a:gd name="connsiteX4" fmla="*/ 95258 w 12201542"/>
              <a:gd name="connsiteY4" fmla="*/ 6858000 h 6858000"/>
              <a:gd name="connsiteX5" fmla="*/ 0 w 12201542"/>
              <a:gd name="connsiteY5" fmla="*/ 6762742 h 6858000"/>
              <a:gd name="connsiteX6" fmla="*/ 0 w 12201542"/>
              <a:gd name="connsiteY6" fmla="*/ 95258 h 6858000"/>
              <a:gd name="connsiteX0" fmla="*/ 0 w 9527477"/>
              <a:gd name="connsiteY0" fmla="*/ 103795 h 6866537"/>
              <a:gd name="connsiteX1" fmla="*/ 95258 w 9527477"/>
              <a:gd name="connsiteY1" fmla="*/ 8537 h 6866537"/>
              <a:gd name="connsiteX2" fmla="*/ 9518146 w 9527477"/>
              <a:gd name="connsiteY2" fmla="*/ 0 h 6866537"/>
              <a:gd name="connsiteX3" fmla="*/ 9527477 w 9527477"/>
              <a:gd name="connsiteY3" fmla="*/ 6866537 h 6866537"/>
              <a:gd name="connsiteX4" fmla="*/ 95258 w 9527477"/>
              <a:gd name="connsiteY4" fmla="*/ 6866537 h 6866537"/>
              <a:gd name="connsiteX5" fmla="*/ 0 w 9527477"/>
              <a:gd name="connsiteY5" fmla="*/ 6771279 h 6866537"/>
              <a:gd name="connsiteX6" fmla="*/ 0 w 9527477"/>
              <a:gd name="connsiteY6" fmla="*/ 103795 h 6866537"/>
              <a:gd name="connsiteX0" fmla="*/ 0 w 9527477"/>
              <a:gd name="connsiteY0" fmla="*/ 95258 h 6858000"/>
              <a:gd name="connsiteX1" fmla="*/ 95258 w 9527477"/>
              <a:gd name="connsiteY1" fmla="*/ 0 h 6858000"/>
              <a:gd name="connsiteX2" fmla="*/ 9236459 w 9527477"/>
              <a:gd name="connsiteY2" fmla="*/ 99804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5258 h 6858000"/>
              <a:gd name="connsiteX1" fmla="*/ 95258 w 9527477"/>
              <a:gd name="connsiteY1" fmla="*/ 0 h 6858000"/>
              <a:gd name="connsiteX2" fmla="*/ 9440140 w 9527477"/>
              <a:gd name="connsiteY2" fmla="*/ 39133 h 6858000"/>
              <a:gd name="connsiteX3" fmla="*/ 9527477 w 9527477"/>
              <a:gd name="connsiteY3" fmla="*/ 6858000 h 6858000"/>
              <a:gd name="connsiteX4" fmla="*/ 95258 w 9527477"/>
              <a:gd name="connsiteY4" fmla="*/ 6858000 h 6858000"/>
              <a:gd name="connsiteX5" fmla="*/ 0 w 9527477"/>
              <a:gd name="connsiteY5" fmla="*/ 6762742 h 6858000"/>
              <a:gd name="connsiteX6" fmla="*/ 0 w 9527477"/>
              <a:gd name="connsiteY6" fmla="*/ 95258 h 6858000"/>
              <a:gd name="connsiteX0" fmla="*/ 0 w 9527477"/>
              <a:gd name="connsiteY0" fmla="*/ 99461 h 6862203"/>
              <a:gd name="connsiteX1" fmla="*/ 95258 w 9527477"/>
              <a:gd name="connsiteY1" fmla="*/ 4203 h 6862203"/>
              <a:gd name="connsiteX2" fmla="*/ 9518146 w 9527477"/>
              <a:gd name="connsiteY2" fmla="*/ 0 h 6862203"/>
              <a:gd name="connsiteX3" fmla="*/ 9527477 w 9527477"/>
              <a:gd name="connsiteY3" fmla="*/ 6862203 h 6862203"/>
              <a:gd name="connsiteX4" fmla="*/ 95258 w 9527477"/>
              <a:gd name="connsiteY4" fmla="*/ 6862203 h 6862203"/>
              <a:gd name="connsiteX5" fmla="*/ 0 w 9527477"/>
              <a:gd name="connsiteY5" fmla="*/ 6766945 h 6862203"/>
              <a:gd name="connsiteX6" fmla="*/ 0 w 9527477"/>
              <a:gd name="connsiteY6" fmla="*/ 99461 h 6862203"/>
              <a:gd name="connsiteX0" fmla="*/ 0 w 9518600"/>
              <a:gd name="connsiteY0" fmla="*/ 99461 h 6862203"/>
              <a:gd name="connsiteX1" fmla="*/ 95258 w 9518600"/>
              <a:gd name="connsiteY1" fmla="*/ 4203 h 6862203"/>
              <a:gd name="connsiteX2" fmla="*/ 9518146 w 9518600"/>
              <a:gd name="connsiteY2" fmla="*/ 0 h 6862203"/>
              <a:gd name="connsiteX3" fmla="*/ 9427804 w 9518600"/>
              <a:gd name="connsiteY3" fmla="*/ 6862203 h 6862203"/>
              <a:gd name="connsiteX4" fmla="*/ 95258 w 9518600"/>
              <a:gd name="connsiteY4" fmla="*/ 6862203 h 6862203"/>
              <a:gd name="connsiteX5" fmla="*/ 0 w 9518600"/>
              <a:gd name="connsiteY5" fmla="*/ 6766945 h 6862203"/>
              <a:gd name="connsiteX6" fmla="*/ 0 w 9518600"/>
              <a:gd name="connsiteY6" fmla="*/ 99461 h 6862203"/>
              <a:gd name="connsiteX0" fmla="*/ 0 w 9521762"/>
              <a:gd name="connsiteY0" fmla="*/ 99461 h 6862203"/>
              <a:gd name="connsiteX1" fmla="*/ 95258 w 9521762"/>
              <a:gd name="connsiteY1" fmla="*/ 4203 h 6862203"/>
              <a:gd name="connsiteX2" fmla="*/ 9518146 w 9521762"/>
              <a:gd name="connsiteY2" fmla="*/ 0 h 6862203"/>
              <a:gd name="connsiteX3" fmla="*/ 9518810 w 9521762"/>
              <a:gd name="connsiteY3" fmla="*/ 6862203 h 6862203"/>
              <a:gd name="connsiteX4" fmla="*/ 95258 w 9521762"/>
              <a:gd name="connsiteY4" fmla="*/ 6862203 h 6862203"/>
              <a:gd name="connsiteX5" fmla="*/ 0 w 9521762"/>
              <a:gd name="connsiteY5" fmla="*/ 6766945 h 6862203"/>
              <a:gd name="connsiteX6" fmla="*/ 0 w 9521762"/>
              <a:gd name="connsiteY6" fmla="*/ 99461 h 6862203"/>
              <a:gd name="connsiteX0" fmla="*/ 0 w 9531950"/>
              <a:gd name="connsiteY0" fmla="*/ 199474 h 6962216"/>
              <a:gd name="connsiteX1" fmla="*/ 95258 w 9531950"/>
              <a:gd name="connsiteY1" fmla="*/ 104216 h 6962216"/>
              <a:gd name="connsiteX2" fmla="*/ 9530053 w 9531950"/>
              <a:gd name="connsiteY2" fmla="*/ 0 h 6962216"/>
              <a:gd name="connsiteX3" fmla="*/ 9518810 w 9531950"/>
              <a:gd name="connsiteY3" fmla="*/ 6962216 h 6962216"/>
              <a:gd name="connsiteX4" fmla="*/ 95258 w 9531950"/>
              <a:gd name="connsiteY4" fmla="*/ 6962216 h 6962216"/>
              <a:gd name="connsiteX5" fmla="*/ 0 w 9531950"/>
              <a:gd name="connsiteY5" fmla="*/ 6866958 h 6962216"/>
              <a:gd name="connsiteX6" fmla="*/ 0 w 9531950"/>
              <a:gd name="connsiteY6" fmla="*/ 199474 h 6962216"/>
              <a:gd name="connsiteX0" fmla="*/ 0 w 9518810"/>
              <a:gd name="connsiteY0" fmla="*/ 95258 h 6858000"/>
              <a:gd name="connsiteX1" fmla="*/ 95258 w 9518810"/>
              <a:gd name="connsiteY1" fmla="*/ 0 h 6858000"/>
              <a:gd name="connsiteX2" fmla="*/ 9470521 w 9518810"/>
              <a:gd name="connsiteY2" fmla="*/ 126766 h 6858000"/>
              <a:gd name="connsiteX3" fmla="*/ 9518810 w 9518810"/>
              <a:gd name="connsiteY3" fmla="*/ 6858000 h 6858000"/>
              <a:gd name="connsiteX4" fmla="*/ 95258 w 9518810"/>
              <a:gd name="connsiteY4" fmla="*/ 6858000 h 6858000"/>
              <a:gd name="connsiteX5" fmla="*/ 0 w 9518810"/>
              <a:gd name="connsiteY5" fmla="*/ 6762742 h 6858000"/>
              <a:gd name="connsiteX6" fmla="*/ 0 w 9518810"/>
              <a:gd name="connsiteY6" fmla="*/ 95258 h 6858000"/>
              <a:gd name="connsiteX0" fmla="*/ 0 w 9529768"/>
              <a:gd name="connsiteY0" fmla="*/ 97080 h 6859822"/>
              <a:gd name="connsiteX1" fmla="*/ 95258 w 9529768"/>
              <a:gd name="connsiteY1" fmla="*/ 1822 h 6859822"/>
              <a:gd name="connsiteX2" fmla="*/ 9527671 w 9529768"/>
              <a:gd name="connsiteY2" fmla="*/ 0 h 6859822"/>
              <a:gd name="connsiteX3" fmla="*/ 9518810 w 9529768"/>
              <a:gd name="connsiteY3" fmla="*/ 6859822 h 6859822"/>
              <a:gd name="connsiteX4" fmla="*/ 95258 w 9529768"/>
              <a:gd name="connsiteY4" fmla="*/ 6859822 h 6859822"/>
              <a:gd name="connsiteX5" fmla="*/ 0 w 9529768"/>
              <a:gd name="connsiteY5" fmla="*/ 6764564 h 6859822"/>
              <a:gd name="connsiteX6" fmla="*/ 0 w 9529768"/>
              <a:gd name="connsiteY6" fmla="*/ 97080 h 685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768" h="6859822">
                <a:moveTo>
                  <a:pt x="0" y="97080"/>
                </a:moveTo>
                <a:cubicBezTo>
                  <a:pt x="0" y="44470"/>
                  <a:pt x="42648" y="1822"/>
                  <a:pt x="95258" y="1822"/>
                </a:cubicBezTo>
                <a:lnTo>
                  <a:pt x="9527671" y="0"/>
                </a:lnTo>
                <a:cubicBezTo>
                  <a:pt x="9535612" y="2407049"/>
                  <a:pt x="9518417" y="3430826"/>
                  <a:pt x="9518810" y="6859822"/>
                </a:cubicBezTo>
                <a:lnTo>
                  <a:pt x="95258" y="6859822"/>
                </a:lnTo>
                <a:cubicBezTo>
                  <a:pt x="42648" y="6859822"/>
                  <a:pt x="0" y="6817174"/>
                  <a:pt x="0" y="6764564"/>
                </a:cubicBezTo>
                <a:lnTo>
                  <a:pt x="0" y="9708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pic>
        <p:nvPicPr>
          <p:cNvPr id="12" name="Afbeelding 11">
            <a:extLst>
              <a:ext uri="{FF2B5EF4-FFF2-40B4-BE49-F238E27FC236}">
                <a16:creationId xmlns:a16="http://schemas.microsoft.com/office/drawing/2014/main" id="{B4D2D389-F56E-47FE-9C6D-2A7B53EF50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7735" y="3955752"/>
            <a:ext cx="1333599" cy="433738"/>
          </a:xfrm>
          <a:prstGeom prst="rect">
            <a:avLst/>
          </a:prstGeom>
        </p:spPr>
      </p:pic>
      <p:pic>
        <p:nvPicPr>
          <p:cNvPr id="14" name="Afbeelding 13">
            <a:extLst>
              <a:ext uri="{FF2B5EF4-FFF2-40B4-BE49-F238E27FC236}">
                <a16:creationId xmlns:a16="http://schemas.microsoft.com/office/drawing/2014/main" id="{3FC69205-9594-477F-BFFF-D9C3D9F4F2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8911" y="4610454"/>
            <a:ext cx="1333602" cy="433738"/>
          </a:xfrm>
          <a:prstGeom prst="rect">
            <a:avLst/>
          </a:prstGeom>
        </p:spPr>
      </p:pic>
      <p:pic>
        <p:nvPicPr>
          <p:cNvPr id="16" name="Afbeelding 15">
            <a:extLst>
              <a:ext uri="{FF2B5EF4-FFF2-40B4-BE49-F238E27FC236}">
                <a16:creationId xmlns:a16="http://schemas.microsoft.com/office/drawing/2014/main" id="{3CD5E66E-7135-4756-8E3E-FF84E48FD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0696" y="2522563"/>
            <a:ext cx="1333599" cy="433737"/>
          </a:xfrm>
          <a:prstGeom prst="rect">
            <a:avLst/>
          </a:prstGeom>
        </p:spPr>
      </p:pic>
      <p:pic>
        <p:nvPicPr>
          <p:cNvPr id="9" name="Afbeelding 8">
            <a:extLst>
              <a:ext uri="{FF2B5EF4-FFF2-40B4-BE49-F238E27FC236}">
                <a16:creationId xmlns:a16="http://schemas.microsoft.com/office/drawing/2014/main" id="{221A9D0A-4E28-46E7-9C8A-15FF9CFEAC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48911" y="3523450"/>
            <a:ext cx="1333599" cy="433737"/>
          </a:xfrm>
          <a:prstGeom prst="rect">
            <a:avLst/>
          </a:prstGeom>
        </p:spPr>
      </p:pic>
      <p:sp>
        <p:nvSpPr>
          <p:cNvPr id="7" name="Rechthoek 6">
            <a:extLst>
              <a:ext uri="{FF2B5EF4-FFF2-40B4-BE49-F238E27FC236}">
                <a16:creationId xmlns:a16="http://schemas.microsoft.com/office/drawing/2014/main" id="{96572EB2-87AA-47A6-9156-C3275FEA7BBC}"/>
              </a:ext>
            </a:extLst>
          </p:cNvPr>
          <p:cNvSpPr/>
          <p:nvPr userDrawn="1"/>
        </p:nvSpPr>
        <p:spPr>
          <a:xfrm>
            <a:off x="7138166" y="0"/>
            <a:ext cx="2005835" cy="4490123"/>
          </a:xfrm>
          <a:custGeom>
            <a:avLst/>
            <a:gdLst>
              <a:gd name="connsiteX0" fmla="*/ 0 w 2674951"/>
              <a:gd name="connsiteY0" fmla="*/ 0 h 5986829"/>
              <a:gd name="connsiteX1" fmla="*/ 2674951 w 2674951"/>
              <a:gd name="connsiteY1" fmla="*/ 0 h 5986829"/>
              <a:gd name="connsiteX2" fmla="*/ 2674951 w 2674951"/>
              <a:gd name="connsiteY2" fmla="*/ 5986829 h 5986829"/>
              <a:gd name="connsiteX3" fmla="*/ 0 w 2674951"/>
              <a:gd name="connsiteY3" fmla="*/ 5986829 h 5986829"/>
              <a:gd name="connsiteX4" fmla="*/ 0 w 2674951"/>
              <a:gd name="connsiteY4" fmla="*/ 0 h 5986829"/>
              <a:gd name="connsiteX0" fmla="*/ 0 w 2676539"/>
              <a:gd name="connsiteY0" fmla="*/ 0 h 5986829"/>
              <a:gd name="connsiteX1" fmla="*/ 2674951 w 2676539"/>
              <a:gd name="connsiteY1" fmla="*/ 0 h 5986829"/>
              <a:gd name="connsiteX2" fmla="*/ 2676539 w 2676539"/>
              <a:gd name="connsiteY2" fmla="*/ 33096 h 5986829"/>
              <a:gd name="connsiteX3" fmla="*/ 2674951 w 2676539"/>
              <a:gd name="connsiteY3" fmla="*/ 5986829 h 5986829"/>
              <a:gd name="connsiteX4" fmla="*/ 0 w 2676539"/>
              <a:gd name="connsiteY4" fmla="*/ 5986829 h 5986829"/>
              <a:gd name="connsiteX5" fmla="*/ 0 w 2676539"/>
              <a:gd name="connsiteY5" fmla="*/ 0 h 5986829"/>
              <a:gd name="connsiteX0" fmla="*/ 0 w 2676539"/>
              <a:gd name="connsiteY0" fmla="*/ 242 h 5987071"/>
              <a:gd name="connsiteX1" fmla="*/ 2640820 w 2676539"/>
              <a:gd name="connsiteY1" fmla="*/ 0 h 5987071"/>
              <a:gd name="connsiteX2" fmla="*/ 2674951 w 2676539"/>
              <a:gd name="connsiteY2" fmla="*/ 242 h 5987071"/>
              <a:gd name="connsiteX3" fmla="*/ 2676539 w 2676539"/>
              <a:gd name="connsiteY3" fmla="*/ 33338 h 5987071"/>
              <a:gd name="connsiteX4" fmla="*/ 2674951 w 2676539"/>
              <a:gd name="connsiteY4" fmla="*/ 5987071 h 5987071"/>
              <a:gd name="connsiteX5" fmla="*/ 0 w 2676539"/>
              <a:gd name="connsiteY5" fmla="*/ 5987071 h 5987071"/>
              <a:gd name="connsiteX6" fmla="*/ 0 w 2676539"/>
              <a:gd name="connsiteY6"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4778 h 6431607"/>
              <a:gd name="connsiteX1" fmla="*/ 2640820 w 2847421"/>
              <a:gd name="connsiteY1" fmla="*/ 444536 h 6431607"/>
              <a:gd name="connsiteX2" fmla="*/ 2676539 w 2847421"/>
              <a:gd name="connsiteY2" fmla="*/ 477874 h 6431607"/>
              <a:gd name="connsiteX3" fmla="*/ 2674951 w 2847421"/>
              <a:gd name="connsiteY3" fmla="*/ 6431607 h 6431607"/>
              <a:gd name="connsiteX4" fmla="*/ 0 w 2847421"/>
              <a:gd name="connsiteY4" fmla="*/ 6431607 h 6431607"/>
              <a:gd name="connsiteX5" fmla="*/ 0 w 2847421"/>
              <a:gd name="connsiteY5" fmla="*/ 444778 h 6431607"/>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41603 h 6428432"/>
              <a:gd name="connsiteX1" fmla="*/ 2640820 w 2847421"/>
              <a:gd name="connsiteY1" fmla="*/ 441361 h 6428432"/>
              <a:gd name="connsiteX2" fmla="*/ 2676539 w 2847421"/>
              <a:gd name="connsiteY2" fmla="*/ 474699 h 6428432"/>
              <a:gd name="connsiteX3" fmla="*/ 2674951 w 2847421"/>
              <a:gd name="connsiteY3" fmla="*/ 6428432 h 6428432"/>
              <a:gd name="connsiteX4" fmla="*/ 0 w 2847421"/>
              <a:gd name="connsiteY4" fmla="*/ 6428432 h 6428432"/>
              <a:gd name="connsiteX5" fmla="*/ 0 w 2847421"/>
              <a:gd name="connsiteY5" fmla="*/ 441603 h 6428432"/>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676539"/>
              <a:gd name="connsiteY0" fmla="*/ 419028 h 6405857"/>
              <a:gd name="connsiteX1" fmla="*/ 2640820 w 2676539"/>
              <a:gd name="connsiteY1" fmla="*/ 418786 h 6405857"/>
              <a:gd name="connsiteX2" fmla="*/ 2676539 w 2676539"/>
              <a:gd name="connsiteY2" fmla="*/ 452124 h 6405857"/>
              <a:gd name="connsiteX3" fmla="*/ 2674951 w 2676539"/>
              <a:gd name="connsiteY3" fmla="*/ 6405857 h 6405857"/>
              <a:gd name="connsiteX4" fmla="*/ 0 w 2676539"/>
              <a:gd name="connsiteY4" fmla="*/ 6405857 h 6405857"/>
              <a:gd name="connsiteX5" fmla="*/ 0 w 2676539"/>
              <a:gd name="connsiteY5" fmla="*/ 419028 h 6405857"/>
              <a:gd name="connsiteX0" fmla="*/ 0 w 2847421"/>
              <a:gd name="connsiteY0" fmla="*/ 417937 h 6404766"/>
              <a:gd name="connsiteX1" fmla="*/ 2640820 w 2847421"/>
              <a:gd name="connsiteY1" fmla="*/ 417695 h 6404766"/>
              <a:gd name="connsiteX2" fmla="*/ 2676539 w 2847421"/>
              <a:gd name="connsiteY2" fmla="*/ 451033 h 6404766"/>
              <a:gd name="connsiteX3" fmla="*/ 2674951 w 2847421"/>
              <a:gd name="connsiteY3" fmla="*/ 6404766 h 6404766"/>
              <a:gd name="connsiteX4" fmla="*/ 0 w 2847421"/>
              <a:gd name="connsiteY4" fmla="*/ 6404766 h 6404766"/>
              <a:gd name="connsiteX5" fmla="*/ 0 w 2847421"/>
              <a:gd name="connsiteY5" fmla="*/ 417937 h 6404766"/>
              <a:gd name="connsiteX0" fmla="*/ 0 w 2849713"/>
              <a:gd name="connsiteY0" fmla="*/ 242 h 5987071"/>
              <a:gd name="connsiteX1" fmla="*/ 2640820 w 2849713"/>
              <a:gd name="connsiteY1" fmla="*/ 0 h 5987071"/>
              <a:gd name="connsiteX2" fmla="*/ 2676539 w 2849713"/>
              <a:gd name="connsiteY2" fmla="*/ 33338 h 5987071"/>
              <a:gd name="connsiteX3" fmla="*/ 2674951 w 2849713"/>
              <a:gd name="connsiteY3" fmla="*/ 5987071 h 5987071"/>
              <a:gd name="connsiteX4" fmla="*/ 0 w 2849713"/>
              <a:gd name="connsiteY4" fmla="*/ 5987071 h 5987071"/>
              <a:gd name="connsiteX5" fmla="*/ 0 w 2849713"/>
              <a:gd name="connsiteY5" fmla="*/ 242 h 5987071"/>
              <a:gd name="connsiteX0" fmla="*/ 0 w 2677073"/>
              <a:gd name="connsiteY0" fmla="*/ 242 h 5987071"/>
              <a:gd name="connsiteX1" fmla="*/ 2640820 w 2677073"/>
              <a:gd name="connsiteY1" fmla="*/ 0 h 5987071"/>
              <a:gd name="connsiteX2" fmla="*/ 2676539 w 2677073"/>
              <a:gd name="connsiteY2" fmla="*/ 33338 h 5987071"/>
              <a:gd name="connsiteX3" fmla="*/ 2674951 w 2677073"/>
              <a:gd name="connsiteY3" fmla="*/ 5987071 h 5987071"/>
              <a:gd name="connsiteX4" fmla="*/ 0 w 2677073"/>
              <a:gd name="connsiteY4" fmla="*/ 5987071 h 5987071"/>
              <a:gd name="connsiteX5" fmla="*/ 0 w 2677073"/>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40820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33338 h 5987071"/>
              <a:gd name="connsiteX3" fmla="*/ 2674951 w 2676539"/>
              <a:gd name="connsiteY3" fmla="*/ 5987071 h 5987071"/>
              <a:gd name="connsiteX4" fmla="*/ 0 w 2676539"/>
              <a:gd name="connsiteY4" fmla="*/ 5987071 h 5987071"/>
              <a:gd name="connsiteX5" fmla="*/ 0 w 2676539"/>
              <a:gd name="connsiteY5" fmla="*/ 242 h 5987071"/>
              <a:gd name="connsiteX0" fmla="*/ 0 w 2843351"/>
              <a:gd name="connsiteY0" fmla="*/ 242 h 5987071"/>
              <a:gd name="connsiteX1" fmla="*/ 2633676 w 2843351"/>
              <a:gd name="connsiteY1" fmla="*/ 0 h 5987071"/>
              <a:gd name="connsiteX2" fmla="*/ 2676539 w 2843351"/>
              <a:gd name="connsiteY2" fmla="*/ 54770 h 5987071"/>
              <a:gd name="connsiteX3" fmla="*/ 2674951 w 2843351"/>
              <a:gd name="connsiteY3" fmla="*/ 5987071 h 5987071"/>
              <a:gd name="connsiteX4" fmla="*/ 0 w 2843351"/>
              <a:gd name="connsiteY4" fmla="*/ 5987071 h 5987071"/>
              <a:gd name="connsiteX5" fmla="*/ 0 w 2843351"/>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39"/>
              <a:gd name="connsiteY0" fmla="*/ 242 h 5987071"/>
              <a:gd name="connsiteX1" fmla="*/ 2633676 w 2676539"/>
              <a:gd name="connsiteY1" fmla="*/ 0 h 5987071"/>
              <a:gd name="connsiteX2" fmla="*/ 2676539 w 2676539"/>
              <a:gd name="connsiteY2" fmla="*/ 54770 h 5987071"/>
              <a:gd name="connsiteX3" fmla="*/ 2674951 w 2676539"/>
              <a:gd name="connsiteY3" fmla="*/ 5987071 h 5987071"/>
              <a:gd name="connsiteX4" fmla="*/ 0 w 2676539"/>
              <a:gd name="connsiteY4" fmla="*/ 5987071 h 5987071"/>
              <a:gd name="connsiteX5" fmla="*/ 0 w 2676539"/>
              <a:gd name="connsiteY5" fmla="*/ 242 h 5987071"/>
              <a:gd name="connsiteX0" fmla="*/ 0 w 2676569"/>
              <a:gd name="connsiteY0" fmla="*/ 242 h 5987071"/>
              <a:gd name="connsiteX1" fmla="*/ 2633676 w 2676569"/>
              <a:gd name="connsiteY1" fmla="*/ 0 h 5987071"/>
              <a:gd name="connsiteX2" fmla="*/ 2676539 w 2676569"/>
              <a:gd name="connsiteY2" fmla="*/ 54770 h 5987071"/>
              <a:gd name="connsiteX3" fmla="*/ 2674951 w 2676569"/>
              <a:gd name="connsiteY3" fmla="*/ 5987071 h 5987071"/>
              <a:gd name="connsiteX4" fmla="*/ 0 w 2676569"/>
              <a:gd name="connsiteY4" fmla="*/ 5987071 h 5987071"/>
              <a:gd name="connsiteX5" fmla="*/ 0 w 2676569"/>
              <a:gd name="connsiteY5" fmla="*/ 242 h 5987071"/>
              <a:gd name="connsiteX0" fmla="*/ 0 w 2679329"/>
              <a:gd name="connsiteY0" fmla="*/ 397251 h 6384080"/>
              <a:gd name="connsiteX1" fmla="*/ 2633676 w 2679329"/>
              <a:gd name="connsiteY1" fmla="*/ 397009 h 6384080"/>
              <a:gd name="connsiteX2" fmla="*/ 2676539 w 2679329"/>
              <a:gd name="connsiteY2" fmla="*/ 451779 h 6384080"/>
              <a:gd name="connsiteX3" fmla="*/ 2674951 w 2679329"/>
              <a:gd name="connsiteY3" fmla="*/ 6384080 h 6384080"/>
              <a:gd name="connsiteX4" fmla="*/ 0 w 2679329"/>
              <a:gd name="connsiteY4" fmla="*/ 6384080 h 6384080"/>
              <a:gd name="connsiteX5" fmla="*/ 0 w 2679329"/>
              <a:gd name="connsiteY5" fmla="*/ 397251 h 6384080"/>
              <a:gd name="connsiteX0" fmla="*/ 0 w 2679329"/>
              <a:gd name="connsiteY0" fmla="*/ 403897 h 6390726"/>
              <a:gd name="connsiteX1" fmla="*/ 2633676 w 2679329"/>
              <a:gd name="connsiteY1" fmla="*/ 403655 h 6390726"/>
              <a:gd name="connsiteX2" fmla="*/ 2676539 w 2679329"/>
              <a:gd name="connsiteY2" fmla="*/ 458425 h 6390726"/>
              <a:gd name="connsiteX3" fmla="*/ 2674951 w 2679329"/>
              <a:gd name="connsiteY3" fmla="*/ 6390726 h 6390726"/>
              <a:gd name="connsiteX4" fmla="*/ 0 w 2679329"/>
              <a:gd name="connsiteY4" fmla="*/ 6390726 h 6390726"/>
              <a:gd name="connsiteX5" fmla="*/ 0 w 2679329"/>
              <a:gd name="connsiteY5" fmla="*/ 403897 h 6390726"/>
              <a:gd name="connsiteX0" fmla="*/ 0 w 2842019"/>
              <a:gd name="connsiteY0" fmla="*/ 401491 h 6388320"/>
              <a:gd name="connsiteX1" fmla="*/ 2633676 w 2842019"/>
              <a:gd name="connsiteY1" fmla="*/ 401249 h 6388320"/>
              <a:gd name="connsiteX2" fmla="*/ 2676539 w 2842019"/>
              <a:gd name="connsiteY2" fmla="*/ 456019 h 6388320"/>
              <a:gd name="connsiteX3" fmla="*/ 2674951 w 2842019"/>
              <a:gd name="connsiteY3" fmla="*/ 6388320 h 6388320"/>
              <a:gd name="connsiteX4" fmla="*/ 0 w 2842019"/>
              <a:gd name="connsiteY4" fmla="*/ 6388320 h 6388320"/>
              <a:gd name="connsiteX5" fmla="*/ 0 w 2842019"/>
              <a:gd name="connsiteY5" fmla="*/ 401491 h 6388320"/>
              <a:gd name="connsiteX0" fmla="*/ 0 w 2843760"/>
              <a:gd name="connsiteY0" fmla="*/ 242 h 5987071"/>
              <a:gd name="connsiteX1" fmla="*/ 2633676 w 2843760"/>
              <a:gd name="connsiteY1" fmla="*/ 0 h 5987071"/>
              <a:gd name="connsiteX2" fmla="*/ 2676539 w 2843760"/>
              <a:gd name="connsiteY2" fmla="*/ 54770 h 5987071"/>
              <a:gd name="connsiteX3" fmla="*/ 2674951 w 2843760"/>
              <a:gd name="connsiteY3" fmla="*/ 5987071 h 5987071"/>
              <a:gd name="connsiteX4" fmla="*/ 0 w 2843760"/>
              <a:gd name="connsiteY4" fmla="*/ 5987071 h 5987071"/>
              <a:gd name="connsiteX5" fmla="*/ 0 w 2843760"/>
              <a:gd name="connsiteY5" fmla="*/ 242 h 5987071"/>
              <a:gd name="connsiteX0" fmla="*/ 0 w 2676543"/>
              <a:gd name="connsiteY0" fmla="*/ 242 h 5987071"/>
              <a:gd name="connsiteX1" fmla="*/ 2633676 w 2676543"/>
              <a:gd name="connsiteY1" fmla="*/ 0 h 5987071"/>
              <a:gd name="connsiteX2" fmla="*/ 2676539 w 2676543"/>
              <a:gd name="connsiteY2" fmla="*/ 54770 h 5987071"/>
              <a:gd name="connsiteX3" fmla="*/ 2674951 w 2676543"/>
              <a:gd name="connsiteY3" fmla="*/ 5987071 h 5987071"/>
              <a:gd name="connsiteX4" fmla="*/ 0 w 2676543"/>
              <a:gd name="connsiteY4" fmla="*/ 5987071 h 5987071"/>
              <a:gd name="connsiteX5" fmla="*/ 0 w 2676543"/>
              <a:gd name="connsiteY5" fmla="*/ 242 h 5987071"/>
              <a:gd name="connsiteX0" fmla="*/ 0 w 2681396"/>
              <a:gd name="connsiteY0" fmla="*/ 403161 h 6389990"/>
              <a:gd name="connsiteX1" fmla="*/ 2605627 w 2681396"/>
              <a:gd name="connsiteY1" fmla="*/ 402919 h 6389990"/>
              <a:gd name="connsiteX2" fmla="*/ 2676539 w 2681396"/>
              <a:gd name="connsiteY2" fmla="*/ 457689 h 6389990"/>
              <a:gd name="connsiteX3" fmla="*/ 2674951 w 2681396"/>
              <a:gd name="connsiteY3" fmla="*/ 6389990 h 6389990"/>
              <a:gd name="connsiteX4" fmla="*/ 0 w 2681396"/>
              <a:gd name="connsiteY4" fmla="*/ 6389990 h 6389990"/>
              <a:gd name="connsiteX5" fmla="*/ 0 w 2681396"/>
              <a:gd name="connsiteY5" fmla="*/ 403161 h 6389990"/>
              <a:gd name="connsiteX0" fmla="*/ 0 w 2818993"/>
              <a:gd name="connsiteY0" fmla="*/ 369538 h 6356367"/>
              <a:gd name="connsiteX1" fmla="*/ 2605627 w 2818993"/>
              <a:gd name="connsiteY1" fmla="*/ 369296 h 6356367"/>
              <a:gd name="connsiteX2" fmla="*/ 2670929 w 2818993"/>
              <a:gd name="connsiteY2" fmla="*/ 466142 h 6356367"/>
              <a:gd name="connsiteX3" fmla="*/ 2674951 w 2818993"/>
              <a:gd name="connsiteY3" fmla="*/ 6356367 h 6356367"/>
              <a:gd name="connsiteX4" fmla="*/ 0 w 2818993"/>
              <a:gd name="connsiteY4" fmla="*/ 6356367 h 6356367"/>
              <a:gd name="connsiteX5" fmla="*/ 0 w 2818993"/>
              <a:gd name="connsiteY5" fmla="*/ 369538 h 6356367"/>
              <a:gd name="connsiteX0" fmla="*/ 0 w 2819705"/>
              <a:gd name="connsiteY0" fmla="*/ 369538 h 6356367"/>
              <a:gd name="connsiteX1" fmla="*/ 2605627 w 2819705"/>
              <a:gd name="connsiteY1" fmla="*/ 369296 h 6356367"/>
              <a:gd name="connsiteX2" fmla="*/ 2670929 w 2819705"/>
              <a:gd name="connsiteY2" fmla="*/ 466142 h 6356367"/>
              <a:gd name="connsiteX3" fmla="*/ 2674951 w 2819705"/>
              <a:gd name="connsiteY3" fmla="*/ 6356367 h 6356367"/>
              <a:gd name="connsiteX4" fmla="*/ 0 w 2819705"/>
              <a:gd name="connsiteY4" fmla="*/ 6356367 h 6356367"/>
              <a:gd name="connsiteX5" fmla="*/ 0 w 2819705"/>
              <a:gd name="connsiteY5" fmla="*/ 369538 h 6356367"/>
              <a:gd name="connsiteX0" fmla="*/ 0 w 2821139"/>
              <a:gd name="connsiteY0" fmla="*/ 242 h 5987071"/>
              <a:gd name="connsiteX1" fmla="*/ 2605627 w 2821139"/>
              <a:gd name="connsiteY1" fmla="*/ 0 h 5987071"/>
              <a:gd name="connsiteX2" fmla="*/ 2670929 w 2821139"/>
              <a:gd name="connsiteY2" fmla="*/ 96846 h 5987071"/>
              <a:gd name="connsiteX3" fmla="*/ 2674951 w 2821139"/>
              <a:gd name="connsiteY3" fmla="*/ 5987071 h 5987071"/>
              <a:gd name="connsiteX4" fmla="*/ 0 w 2821139"/>
              <a:gd name="connsiteY4" fmla="*/ 5987071 h 5987071"/>
              <a:gd name="connsiteX5" fmla="*/ 0 w 2821139"/>
              <a:gd name="connsiteY5" fmla="*/ 242 h 5987071"/>
              <a:gd name="connsiteX0" fmla="*/ 0 w 2742690"/>
              <a:gd name="connsiteY0" fmla="*/ 367521 h 6354350"/>
              <a:gd name="connsiteX1" fmla="*/ 1722081 w 2742690"/>
              <a:gd name="connsiteY1" fmla="*/ 372889 h 6354350"/>
              <a:gd name="connsiteX2" fmla="*/ 2670929 w 2742690"/>
              <a:gd name="connsiteY2" fmla="*/ 464125 h 6354350"/>
              <a:gd name="connsiteX3" fmla="*/ 2674951 w 2742690"/>
              <a:gd name="connsiteY3" fmla="*/ 6354350 h 6354350"/>
              <a:gd name="connsiteX4" fmla="*/ 0 w 2742690"/>
              <a:gd name="connsiteY4" fmla="*/ 6354350 h 6354350"/>
              <a:gd name="connsiteX5" fmla="*/ 0 w 2742690"/>
              <a:gd name="connsiteY5" fmla="*/ 367521 h 6354350"/>
              <a:gd name="connsiteX0" fmla="*/ 0 w 2742690"/>
              <a:gd name="connsiteY0" fmla="*/ 360489 h 6347318"/>
              <a:gd name="connsiteX1" fmla="*/ 1722081 w 2742690"/>
              <a:gd name="connsiteY1" fmla="*/ 365857 h 6347318"/>
              <a:gd name="connsiteX2" fmla="*/ 2670929 w 2742690"/>
              <a:gd name="connsiteY2" fmla="*/ 457093 h 6347318"/>
              <a:gd name="connsiteX3" fmla="*/ 2674951 w 2742690"/>
              <a:gd name="connsiteY3" fmla="*/ 6347318 h 6347318"/>
              <a:gd name="connsiteX4" fmla="*/ 0 w 2742690"/>
              <a:gd name="connsiteY4" fmla="*/ 6347318 h 6347318"/>
              <a:gd name="connsiteX5" fmla="*/ 0 w 2742690"/>
              <a:gd name="connsiteY5" fmla="*/ 360489 h 6347318"/>
              <a:gd name="connsiteX0" fmla="*/ 0 w 2742690"/>
              <a:gd name="connsiteY0" fmla="*/ 371928 h 6358757"/>
              <a:gd name="connsiteX1" fmla="*/ 1722081 w 2742690"/>
              <a:gd name="connsiteY1" fmla="*/ 377296 h 6358757"/>
              <a:gd name="connsiteX2" fmla="*/ 2670929 w 2742690"/>
              <a:gd name="connsiteY2" fmla="*/ 468532 h 6358757"/>
              <a:gd name="connsiteX3" fmla="*/ 2674951 w 2742690"/>
              <a:gd name="connsiteY3" fmla="*/ 6358757 h 6358757"/>
              <a:gd name="connsiteX4" fmla="*/ 0 w 2742690"/>
              <a:gd name="connsiteY4" fmla="*/ 6358757 h 6358757"/>
              <a:gd name="connsiteX5" fmla="*/ 0 w 2742690"/>
              <a:gd name="connsiteY5" fmla="*/ 371928 h 6358757"/>
              <a:gd name="connsiteX0" fmla="*/ 0 w 2742690"/>
              <a:gd name="connsiteY0" fmla="*/ 0 h 5986829"/>
              <a:gd name="connsiteX1" fmla="*/ 1722081 w 2742690"/>
              <a:gd name="connsiteY1" fmla="*/ 5368 h 5986829"/>
              <a:gd name="connsiteX2" fmla="*/ 2670929 w 2742690"/>
              <a:gd name="connsiteY2" fmla="*/ 96604 h 5986829"/>
              <a:gd name="connsiteX3" fmla="*/ 2674951 w 2742690"/>
              <a:gd name="connsiteY3" fmla="*/ 5986829 h 5986829"/>
              <a:gd name="connsiteX4" fmla="*/ 0 w 2742690"/>
              <a:gd name="connsiteY4" fmla="*/ 5986829 h 5986829"/>
              <a:gd name="connsiteX5" fmla="*/ 0 w 2742690"/>
              <a:gd name="connsiteY5" fmla="*/ 0 h 5986829"/>
              <a:gd name="connsiteX0" fmla="*/ 0 w 2751025"/>
              <a:gd name="connsiteY0" fmla="*/ 0 h 5986829"/>
              <a:gd name="connsiteX1" fmla="*/ 1722081 w 2751025"/>
              <a:gd name="connsiteY1" fmla="*/ 5368 h 5986829"/>
              <a:gd name="connsiteX2" fmla="*/ 2682149 w 2751025"/>
              <a:gd name="connsiteY2" fmla="*/ 74163 h 5986829"/>
              <a:gd name="connsiteX3" fmla="*/ 2674951 w 2751025"/>
              <a:gd name="connsiteY3" fmla="*/ 5986829 h 5986829"/>
              <a:gd name="connsiteX4" fmla="*/ 0 w 2751025"/>
              <a:gd name="connsiteY4" fmla="*/ 5986829 h 5986829"/>
              <a:gd name="connsiteX5" fmla="*/ 0 w 2751025"/>
              <a:gd name="connsiteY5" fmla="*/ 0 h 5986829"/>
              <a:gd name="connsiteX0" fmla="*/ 0 w 2697688"/>
              <a:gd name="connsiteY0" fmla="*/ 0 h 5986829"/>
              <a:gd name="connsiteX1" fmla="*/ 1722081 w 2697688"/>
              <a:gd name="connsiteY1" fmla="*/ 5368 h 5986829"/>
              <a:gd name="connsiteX2" fmla="*/ 2600806 w 2697688"/>
              <a:gd name="connsiteY2" fmla="*/ 155509 h 5986829"/>
              <a:gd name="connsiteX3" fmla="*/ 2674951 w 2697688"/>
              <a:gd name="connsiteY3" fmla="*/ 5986829 h 5986829"/>
              <a:gd name="connsiteX4" fmla="*/ 0 w 2697688"/>
              <a:gd name="connsiteY4" fmla="*/ 5986829 h 5986829"/>
              <a:gd name="connsiteX5" fmla="*/ 0 w 2697688"/>
              <a:gd name="connsiteY5" fmla="*/ 0 h 5986829"/>
              <a:gd name="connsiteX0" fmla="*/ 0 w 2748920"/>
              <a:gd name="connsiteY0" fmla="*/ 0 h 5986829"/>
              <a:gd name="connsiteX1" fmla="*/ 1722081 w 2748920"/>
              <a:gd name="connsiteY1" fmla="*/ 5368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52334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71968 w 2748920"/>
              <a:gd name="connsiteY1" fmla="*/ 25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529894 w 2748920"/>
              <a:gd name="connsiteY1" fmla="*/ 58663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0 h 5986829"/>
              <a:gd name="connsiteX1" fmla="*/ 2428917 w 2748920"/>
              <a:gd name="connsiteY1" fmla="*/ 69884 h 5986829"/>
              <a:gd name="connsiteX2" fmla="*/ 2679344 w 2748920"/>
              <a:gd name="connsiteY2" fmla="*/ 71358 h 5986829"/>
              <a:gd name="connsiteX3" fmla="*/ 2674951 w 2748920"/>
              <a:gd name="connsiteY3" fmla="*/ 5986829 h 5986829"/>
              <a:gd name="connsiteX4" fmla="*/ 0 w 2748920"/>
              <a:gd name="connsiteY4" fmla="*/ 5986829 h 5986829"/>
              <a:gd name="connsiteX5" fmla="*/ 0 w 2748920"/>
              <a:gd name="connsiteY5" fmla="*/ 0 h 5986829"/>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748920"/>
              <a:gd name="connsiteY0" fmla="*/ 3137 h 5989966"/>
              <a:gd name="connsiteX1" fmla="*/ 2569162 w 2748920"/>
              <a:gd name="connsiteY1" fmla="*/ 90 h 5989966"/>
              <a:gd name="connsiteX2" fmla="*/ 2679344 w 2748920"/>
              <a:gd name="connsiteY2" fmla="*/ 74495 h 5989966"/>
              <a:gd name="connsiteX3" fmla="*/ 2674951 w 2748920"/>
              <a:gd name="connsiteY3" fmla="*/ 5989966 h 5989966"/>
              <a:gd name="connsiteX4" fmla="*/ 0 w 2748920"/>
              <a:gd name="connsiteY4" fmla="*/ 5989966 h 5989966"/>
              <a:gd name="connsiteX5" fmla="*/ 0 w 2748920"/>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44"/>
              <a:gd name="connsiteY0" fmla="*/ 3137 h 5989966"/>
              <a:gd name="connsiteX1" fmla="*/ 2569162 w 2679344"/>
              <a:gd name="connsiteY1" fmla="*/ 90 h 5989966"/>
              <a:gd name="connsiteX2" fmla="*/ 2679344 w 2679344"/>
              <a:gd name="connsiteY2" fmla="*/ 74495 h 5989966"/>
              <a:gd name="connsiteX3" fmla="*/ 2674951 w 2679344"/>
              <a:gd name="connsiteY3" fmla="*/ 5989966 h 5989966"/>
              <a:gd name="connsiteX4" fmla="*/ 0 w 2679344"/>
              <a:gd name="connsiteY4" fmla="*/ 5989966 h 5989966"/>
              <a:gd name="connsiteX5" fmla="*/ 0 w 2679344"/>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3137 h 5989966"/>
              <a:gd name="connsiteX1" fmla="*/ 2569162 w 2679350"/>
              <a:gd name="connsiteY1" fmla="*/ 90 h 5989966"/>
              <a:gd name="connsiteX2" fmla="*/ 2679344 w 2679350"/>
              <a:gd name="connsiteY2" fmla="*/ 74495 h 5989966"/>
              <a:gd name="connsiteX3" fmla="*/ 2674951 w 2679350"/>
              <a:gd name="connsiteY3" fmla="*/ 5989966 h 5989966"/>
              <a:gd name="connsiteX4" fmla="*/ 0 w 2679350"/>
              <a:gd name="connsiteY4" fmla="*/ 5989966 h 5989966"/>
              <a:gd name="connsiteX5" fmla="*/ 0 w 2679350"/>
              <a:gd name="connsiteY5" fmla="*/ 3137 h 5989966"/>
              <a:gd name="connsiteX0" fmla="*/ 0 w 2679350"/>
              <a:gd name="connsiteY0" fmla="*/ 0 h 5986829"/>
              <a:gd name="connsiteX1" fmla="*/ 2566780 w 2679350"/>
              <a:gd name="connsiteY1" fmla="*/ 94589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761 h 5987590"/>
              <a:gd name="connsiteX1" fmla="*/ 2581068 w 2679350"/>
              <a:gd name="connsiteY1" fmla="*/ 96 h 5987590"/>
              <a:gd name="connsiteX2" fmla="*/ 2679344 w 2679350"/>
              <a:gd name="connsiteY2" fmla="*/ 72119 h 5987590"/>
              <a:gd name="connsiteX3" fmla="*/ 2674951 w 2679350"/>
              <a:gd name="connsiteY3" fmla="*/ 5987590 h 5987590"/>
              <a:gd name="connsiteX4" fmla="*/ 0 w 2679350"/>
              <a:gd name="connsiteY4" fmla="*/ 5987590 h 5987590"/>
              <a:gd name="connsiteX5" fmla="*/ 0 w 2679350"/>
              <a:gd name="connsiteY5" fmla="*/ 761 h 5987590"/>
              <a:gd name="connsiteX0" fmla="*/ 0 w 2679350"/>
              <a:gd name="connsiteY0" fmla="*/ 0 h 5986829"/>
              <a:gd name="connsiteX1" fmla="*/ 2585830 w 2679350"/>
              <a:gd name="connsiteY1" fmla="*/ 44581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9350"/>
              <a:gd name="connsiteY0" fmla="*/ 0 h 5986829"/>
              <a:gd name="connsiteX1" fmla="*/ 2588212 w 2679350"/>
              <a:gd name="connsiteY1" fmla="*/ 1716 h 5986829"/>
              <a:gd name="connsiteX2" fmla="*/ 2679344 w 2679350"/>
              <a:gd name="connsiteY2" fmla="*/ 71358 h 5986829"/>
              <a:gd name="connsiteX3" fmla="*/ 2674951 w 2679350"/>
              <a:gd name="connsiteY3" fmla="*/ 5986829 h 5986829"/>
              <a:gd name="connsiteX4" fmla="*/ 0 w 2679350"/>
              <a:gd name="connsiteY4" fmla="*/ 5986829 h 5986829"/>
              <a:gd name="connsiteX5" fmla="*/ 0 w 2679350"/>
              <a:gd name="connsiteY5" fmla="*/ 0 h 5986829"/>
              <a:gd name="connsiteX0" fmla="*/ 0 w 2674961"/>
              <a:gd name="connsiteY0" fmla="*/ 0 h 5986829"/>
              <a:gd name="connsiteX1" fmla="*/ 2588212 w 2674961"/>
              <a:gd name="connsiteY1" fmla="*/ 1716 h 5986829"/>
              <a:gd name="connsiteX2" fmla="*/ 2655531 w 2674961"/>
              <a:gd name="connsiteY2" fmla="*/ 78502 h 5986829"/>
              <a:gd name="connsiteX3" fmla="*/ 2674951 w 2674961"/>
              <a:gd name="connsiteY3" fmla="*/ 5986829 h 5986829"/>
              <a:gd name="connsiteX4" fmla="*/ 0 w 2674961"/>
              <a:gd name="connsiteY4" fmla="*/ 5986829 h 5986829"/>
              <a:gd name="connsiteX5" fmla="*/ 0 w 2674961"/>
              <a:gd name="connsiteY5" fmla="*/ 0 h 5986829"/>
              <a:gd name="connsiteX0" fmla="*/ 0 w 2675143"/>
              <a:gd name="connsiteY0" fmla="*/ 0 h 5986829"/>
              <a:gd name="connsiteX1" fmla="*/ 2588212 w 2675143"/>
              <a:gd name="connsiteY1" fmla="*/ 1716 h 5986829"/>
              <a:gd name="connsiteX2" fmla="*/ 2674581 w 2675143"/>
              <a:gd name="connsiteY2" fmla="*/ 80883 h 5986829"/>
              <a:gd name="connsiteX3" fmla="*/ 2674951 w 2675143"/>
              <a:gd name="connsiteY3" fmla="*/ 5986829 h 5986829"/>
              <a:gd name="connsiteX4" fmla="*/ 0 w 2675143"/>
              <a:gd name="connsiteY4" fmla="*/ 5986829 h 5986829"/>
              <a:gd name="connsiteX5" fmla="*/ 0 w 2675143"/>
              <a:gd name="connsiteY5" fmla="*/ 0 h 598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143" h="5986829">
                <a:moveTo>
                  <a:pt x="0" y="0"/>
                </a:moveTo>
                <a:lnTo>
                  <a:pt x="2588212" y="1716"/>
                </a:lnTo>
                <a:cubicBezTo>
                  <a:pt x="2639095" y="-351"/>
                  <a:pt x="2671381" y="38070"/>
                  <a:pt x="2674581" y="80883"/>
                </a:cubicBezTo>
                <a:cubicBezTo>
                  <a:pt x="2674773" y="1264412"/>
                  <a:pt x="2675480" y="4002251"/>
                  <a:pt x="2674951" y="5986829"/>
                </a:cubicBezTo>
                <a:lnTo>
                  <a:pt x="0" y="598682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4" name="Tijdelijke aanduiding voor datum 3"/>
          <p:cNvSpPr>
            <a:spLocks noGrp="1"/>
          </p:cNvSpPr>
          <p:nvPr>
            <p:ph type="dt" sz="half" idx="10"/>
          </p:nvPr>
        </p:nvSpPr>
        <p:spPr>
          <a:xfrm>
            <a:off x="8004917" y="4050872"/>
            <a:ext cx="1075613" cy="273844"/>
          </a:xfrm>
        </p:spPr>
        <p:txBody>
          <a:bodyPr/>
          <a:lstStyle>
            <a:lvl1pPr>
              <a:defRPr>
                <a:solidFill>
                  <a:schemeClr val="tx2"/>
                </a:solidFill>
              </a:defRPr>
            </a:lvl1pPr>
          </a:lstStyle>
          <a:p>
            <a:fld id="{D29D2063-62E4-46B7-9EEB-1DAD8D501356}" type="datetime4">
              <a:rPr lang="nl-NL" smtClean="0"/>
              <a:pPr/>
              <a:t>9 oktober 2023</a:t>
            </a:fld>
            <a:endParaRPr lang="en-GB"/>
          </a:p>
        </p:txBody>
      </p:sp>
      <p:sp>
        <p:nvSpPr>
          <p:cNvPr id="5" name="Tijdelijke aanduiding voor voettekst 4"/>
          <p:cNvSpPr>
            <a:spLocks noGrp="1"/>
          </p:cNvSpPr>
          <p:nvPr>
            <p:ph type="ftr" sz="quarter" idx="11"/>
          </p:nvPr>
        </p:nvSpPr>
        <p:spPr>
          <a:xfrm>
            <a:off x="7484091" y="4023800"/>
            <a:ext cx="610410" cy="273844"/>
          </a:xfrm>
        </p:spPr>
        <p:txBody>
          <a:bodyPr/>
          <a:lstStyle>
            <a:lvl1pPr>
              <a:defRPr>
                <a:solidFill>
                  <a:schemeClr val="tx2"/>
                </a:solidFill>
              </a:defRPr>
            </a:lvl1pPr>
          </a:lstStyle>
          <a:p>
            <a:r>
              <a:rPr lang="en-GB"/>
              <a:t>|</a:t>
            </a:r>
          </a:p>
        </p:txBody>
      </p:sp>
      <p:sp>
        <p:nvSpPr>
          <p:cNvPr id="6" name="Tijdelijke aanduiding voor dianummer 5"/>
          <p:cNvSpPr>
            <a:spLocks noGrp="1"/>
          </p:cNvSpPr>
          <p:nvPr>
            <p:ph type="sldNum" sz="quarter" idx="12"/>
          </p:nvPr>
        </p:nvSpPr>
        <p:spPr>
          <a:xfrm>
            <a:off x="7168343" y="4050872"/>
            <a:ext cx="405333" cy="273844"/>
          </a:xfrm>
        </p:spPr>
        <p:txBody>
          <a:bodyPr/>
          <a:lstStyle>
            <a:lvl1pPr>
              <a:defRPr>
                <a:solidFill>
                  <a:schemeClr val="tx2"/>
                </a:solidFill>
              </a:defRPr>
            </a:lvl1pPr>
          </a:lstStyle>
          <a:p>
            <a:fld id="{534B5F9C-CFE5-4EC6-9BBB-664E2F56B033}" type="slidenum">
              <a:rPr lang="en-GB" smtClean="0"/>
              <a:pPr/>
              <a:t>‹nr.›</a:t>
            </a:fld>
            <a:endParaRPr lang="en-GB"/>
          </a:p>
        </p:txBody>
      </p:sp>
      <p:sp>
        <p:nvSpPr>
          <p:cNvPr id="28" name="Tijdelijke aanduiding voor afbeelding 2">
            <a:extLst>
              <a:ext uri="{FF2B5EF4-FFF2-40B4-BE49-F238E27FC236}">
                <a16:creationId xmlns:a16="http://schemas.microsoft.com/office/drawing/2014/main" id="{16DBD923-A819-4FA3-8642-E1DC6B8509B0}"/>
              </a:ext>
            </a:extLst>
          </p:cNvPr>
          <p:cNvSpPr>
            <a:spLocks noGrp="1"/>
          </p:cNvSpPr>
          <p:nvPr>
            <p:ph type="pic" idx="13"/>
          </p:nvPr>
        </p:nvSpPr>
        <p:spPr>
          <a:xfrm>
            <a:off x="-1873" y="-2184"/>
            <a:ext cx="7139760" cy="5143859"/>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74950 w 12197673"/>
              <a:gd name="connsiteY6" fmla="*/ 6858414 h 6861136"/>
              <a:gd name="connsiteX7" fmla="*/ 0 w 12197673"/>
              <a:gd name="connsiteY7" fmla="*/ 6788460 h 6861136"/>
              <a:gd name="connsiteX8" fmla="*/ 2498 w 12197673"/>
              <a:gd name="connsiteY8" fmla="*/ 82876 h 6861136"/>
              <a:gd name="connsiteX9" fmla="*/ 82462 w 12197673"/>
              <a:gd name="connsiteY9" fmla="*/ 2912 h 6861136"/>
              <a:gd name="connsiteX0" fmla="*/ 82462 w 12197673"/>
              <a:gd name="connsiteY0" fmla="*/ 2912 h 6861136"/>
              <a:gd name="connsiteX1" fmla="*/ 9522159 w 12197673"/>
              <a:gd name="connsiteY1" fmla="*/ 0 h 6861136"/>
              <a:gd name="connsiteX2" fmla="*/ 12117709 w 12197673"/>
              <a:gd name="connsiteY2" fmla="*/ 2912 h 6861136"/>
              <a:gd name="connsiteX3" fmla="*/ 12197673 w 12197673"/>
              <a:gd name="connsiteY3" fmla="*/ 82876 h 6861136"/>
              <a:gd name="connsiteX4" fmla="*/ 12194498 w 12197673"/>
              <a:gd name="connsiteY4" fmla="*/ 6780964 h 6861136"/>
              <a:gd name="connsiteX5" fmla="*/ 12112052 w 12197673"/>
              <a:gd name="connsiteY5" fmla="*/ 6860912 h 6861136"/>
              <a:gd name="connsiteX6" fmla="*/ 9522159 w 12197673"/>
              <a:gd name="connsiteY6" fmla="*/ 6858000 h 6861136"/>
              <a:gd name="connsiteX7" fmla="*/ 74950 w 12197673"/>
              <a:gd name="connsiteY7" fmla="*/ 6858414 h 6861136"/>
              <a:gd name="connsiteX8" fmla="*/ 0 w 12197673"/>
              <a:gd name="connsiteY8" fmla="*/ 6788460 h 6861136"/>
              <a:gd name="connsiteX9" fmla="*/ 2498 w 12197673"/>
              <a:gd name="connsiteY9" fmla="*/ 82876 h 6861136"/>
              <a:gd name="connsiteX10" fmla="*/ 82462 w 12197673"/>
              <a:gd name="connsiteY10" fmla="*/ 2912 h 6861136"/>
              <a:gd name="connsiteX0" fmla="*/ 82462 w 12334905"/>
              <a:gd name="connsiteY0" fmla="*/ 2912 h 6860912"/>
              <a:gd name="connsiteX1" fmla="*/ 9522159 w 12334905"/>
              <a:gd name="connsiteY1" fmla="*/ 0 h 6860912"/>
              <a:gd name="connsiteX2" fmla="*/ 12117709 w 12334905"/>
              <a:gd name="connsiteY2" fmla="*/ 2912 h 6860912"/>
              <a:gd name="connsiteX3" fmla="*/ 12197673 w 12334905"/>
              <a:gd name="connsiteY3" fmla="*/ 82876 h 6860912"/>
              <a:gd name="connsiteX4" fmla="*/ 12112052 w 12334905"/>
              <a:gd name="connsiteY4" fmla="*/ 6860912 h 6860912"/>
              <a:gd name="connsiteX5" fmla="*/ 9522159 w 12334905"/>
              <a:gd name="connsiteY5" fmla="*/ 6858000 h 6860912"/>
              <a:gd name="connsiteX6" fmla="*/ 74950 w 12334905"/>
              <a:gd name="connsiteY6" fmla="*/ 6858414 h 6860912"/>
              <a:gd name="connsiteX7" fmla="*/ 0 w 12334905"/>
              <a:gd name="connsiteY7" fmla="*/ 6788460 h 6860912"/>
              <a:gd name="connsiteX8" fmla="*/ 2498 w 12334905"/>
              <a:gd name="connsiteY8" fmla="*/ 82876 h 6860912"/>
              <a:gd name="connsiteX9" fmla="*/ 82462 w 12334905"/>
              <a:gd name="connsiteY9" fmla="*/ 2912 h 6860912"/>
              <a:gd name="connsiteX0" fmla="*/ 82462 w 12197673"/>
              <a:gd name="connsiteY0" fmla="*/ 2912 h 6858478"/>
              <a:gd name="connsiteX1" fmla="*/ 9522159 w 12197673"/>
              <a:gd name="connsiteY1" fmla="*/ 0 h 6858478"/>
              <a:gd name="connsiteX2" fmla="*/ 12117709 w 12197673"/>
              <a:gd name="connsiteY2" fmla="*/ 2912 h 6858478"/>
              <a:gd name="connsiteX3" fmla="*/ 12197673 w 12197673"/>
              <a:gd name="connsiteY3" fmla="*/ 82876 h 6858478"/>
              <a:gd name="connsiteX4" fmla="*/ 9522159 w 12197673"/>
              <a:gd name="connsiteY4" fmla="*/ 6858000 h 6858478"/>
              <a:gd name="connsiteX5" fmla="*/ 74950 w 12197673"/>
              <a:gd name="connsiteY5" fmla="*/ 6858414 h 6858478"/>
              <a:gd name="connsiteX6" fmla="*/ 0 w 12197673"/>
              <a:gd name="connsiteY6" fmla="*/ 6788460 h 6858478"/>
              <a:gd name="connsiteX7" fmla="*/ 2498 w 12197673"/>
              <a:gd name="connsiteY7" fmla="*/ 82876 h 6858478"/>
              <a:gd name="connsiteX8" fmla="*/ 82462 w 12197673"/>
              <a:gd name="connsiteY8"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12117709"/>
              <a:gd name="connsiteY0" fmla="*/ 2912 h 6858478"/>
              <a:gd name="connsiteX1" fmla="*/ 9522159 w 12117709"/>
              <a:gd name="connsiteY1" fmla="*/ 0 h 6858478"/>
              <a:gd name="connsiteX2" fmla="*/ 12117709 w 12117709"/>
              <a:gd name="connsiteY2" fmla="*/ 2912 h 6858478"/>
              <a:gd name="connsiteX3" fmla="*/ 9522159 w 12117709"/>
              <a:gd name="connsiteY3" fmla="*/ 6858000 h 6858478"/>
              <a:gd name="connsiteX4" fmla="*/ 74950 w 12117709"/>
              <a:gd name="connsiteY4" fmla="*/ 6858414 h 6858478"/>
              <a:gd name="connsiteX5" fmla="*/ 0 w 12117709"/>
              <a:gd name="connsiteY5" fmla="*/ 6788460 h 6858478"/>
              <a:gd name="connsiteX6" fmla="*/ 2498 w 12117709"/>
              <a:gd name="connsiteY6" fmla="*/ 82876 h 6858478"/>
              <a:gd name="connsiteX7" fmla="*/ 82462 w 12117709"/>
              <a:gd name="connsiteY7" fmla="*/ 2912 h 6858478"/>
              <a:gd name="connsiteX0" fmla="*/ 82462 w 9522159"/>
              <a:gd name="connsiteY0" fmla="*/ 2912 h 6858478"/>
              <a:gd name="connsiteX1" fmla="*/ 9522159 w 9522159"/>
              <a:gd name="connsiteY1" fmla="*/ 0 h 6858478"/>
              <a:gd name="connsiteX2" fmla="*/ 9522159 w 9522159"/>
              <a:gd name="connsiteY2" fmla="*/ 6858000 h 6858478"/>
              <a:gd name="connsiteX3" fmla="*/ 74950 w 9522159"/>
              <a:gd name="connsiteY3" fmla="*/ 6858414 h 6858478"/>
              <a:gd name="connsiteX4" fmla="*/ 0 w 9522159"/>
              <a:gd name="connsiteY4" fmla="*/ 6788460 h 6858478"/>
              <a:gd name="connsiteX5" fmla="*/ 2498 w 9522159"/>
              <a:gd name="connsiteY5" fmla="*/ 82876 h 6858478"/>
              <a:gd name="connsiteX6" fmla="*/ 82462 w 9522159"/>
              <a:gd name="connsiteY6" fmla="*/ 2912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2159" h="6858478">
                <a:moveTo>
                  <a:pt x="82462" y="2912"/>
                </a:moveTo>
                <a:lnTo>
                  <a:pt x="9522159" y="0"/>
                </a:lnTo>
                <a:lnTo>
                  <a:pt x="9522159" y="6858000"/>
                </a:lnTo>
                <a:lnTo>
                  <a:pt x="74950" y="6858414"/>
                </a:lnTo>
                <a:cubicBezTo>
                  <a:pt x="37476" y="6860079"/>
                  <a:pt x="-1" y="6829266"/>
                  <a:pt x="0" y="6788460"/>
                </a:cubicBezTo>
                <a:cubicBezTo>
                  <a:pt x="833" y="4553265"/>
                  <a:pt x="1665" y="2318071"/>
                  <a:pt x="2498" y="82876"/>
                </a:cubicBezTo>
                <a:cubicBezTo>
                  <a:pt x="2498" y="38713"/>
                  <a:pt x="38299" y="2912"/>
                  <a:pt x="82462" y="2912"/>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8" name="Tijdelijke aanduiding voor tekst 7">
            <a:extLst>
              <a:ext uri="{FF2B5EF4-FFF2-40B4-BE49-F238E27FC236}">
                <a16:creationId xmlns:a16="http://schemas.microsoft.com/office/drawing/2014/main" id="{39BD6526-75E5-4652-A0F9-4ACC8AA0F6C3}"/>
              </a:ext>
            </a:extLst>
          </p:cNvPr>
          <p:cNvSpPr>
            <a:spLocks noGrp="1"/>
          </p:cNvSpPr>
          <p:nvPr>
            <p:ph type="body" sz="quarter" idx="14"/>
          </p:nvPr>
        </p:nvSpPr>
        <p:spPr>
          <a:xfrm>
            <a:off x="7397295" y="269239"/>
            <a:ext cx="1502599" cy="35661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177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9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ideo (beeldvullend)">
    <p:bg>
      <p:bgPr>
        <a:solidFill>
          <a:schemeClr val="tx1"/>
        </a:solidFill>
        <a:effectLst/>
      </p:bgPr>
    </p:bg>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3" y="0"/>
            <a:ext cx="9145153"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Video (beeldvullend)</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graphicFrame>
        <p:nvGraphicFramePr>
          <p:cNvPr id="37" name="Tijdelijke aanduiding voor SmartArt 67">
            <a:hlinkClick r:id="rId5" action="ppaction://hlinkfile"/>
            <a:extLst>
              <a:ext uri="{FF2B5EF4-FFF2-40B4-BE49-F238E27FC236}">
                <a16:creationId xmlns:a16="http://schemas.microsoft.com/office/drawing/2014/main" id="{7C94B22E-8EC8-4E2D-A16C-6FCF30056BD5}"/>
              </a:ext>
            </a:extLst>
          </p:cNvPr>
          <p:cNvGraphicFramePr>
            <a:graphicFrameLocks/>
          </p:cNvGraphicFramePr>
          <p:nvPr userDrawn="1">
            <p:extLst>
              <p:ext uri="{D42A27DB-BD31-4B8C-83A1-F6EECF244321}">
                <p14:modId xmlns:p14="http://schemas.microsoft.com/office/powerpoint/2010/main" val="867721672"/>
              </p:ext>
            </p:extLst>
          </p:nvPr>
        </p:nvGraphicFramePr>
        <p:xfrm>
          <a:off x="7450696" y="3869911"/>
          <a:ext cx="1335162" cy="4352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jdelijke aanduiding voor media 6">
            <a:extLst>
              <a:ext uri="{FF2B5EF4-FFF2-40B4-BE49-F238E27FC236}">
                <a16:creationId xmlns:a16="http://schemas.microsoft.com/office/drawing/2014/main" id="{6F7C020B-61A3-47C1-899F-55EED853D356}"/>
              </a:ext>
            </a:extLst>
          </p:cNvPr>
          <p:cNvSpPr>
            <a:spLocks noGrp="1"/>
          </p:cNvSpPr>
          <p:nvPr>
            <p:ph type="media" sz="quarter" idx="14"/>
          </p:nvPr>
        </p:nvSpPr>
        <p:spPr>
          <a:xfrm>
            <a:off x="1" y="0"/>
            <a:ext cx="9142846" cy="5143499"/>
          </a:xfrm>
        </p:spPr>
        <p:txBody>
          <a:bodyPr anchor="ctr" anchorCtr="0"/>
          <a:lstStyle>
            <a:lvl1pPr algn="ctr">
              <a:defRPr sz="900"/>
            </a:lvl1pPr>
          </a:lstStyle>
          <a:p>
            <a:r>
              <a:rPr lang="en-US"/>
              <a:t>Click icon to add media</a:t>
            </a:r>
            <a:endParaRPr lang="nl-NL"/>
          </a:p>
        </p:txBody>
      </p:sp>
    </p:spTree>
    <p:extLst>
      <p:ext uri="{BB962C8B-B14F-4D97-AF65-F5344CB8AC3E}">
        <p14:creationId xmlns:p14="http://schemas.microsoft.com/office/powerpoint/2010/main" val="33233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7629">
          <p15:clr>
            <a:srgbClr val="FBAE40"/>
          </p15:clr>
        </p15:guide>
        <p15:guide id="2" orient="horz" pos="51">
          <p15:clr>
            <a:srgbClr val="FBAE40"/>
          </p15:clr>
        </p15:guide>
        <p15:guide id="3" orient="horz" pos="4269">
          <p15:clr>
            <a:srgbClr val="FBAE40"/>
          </p15:clr>
        </p15:guide>
        <p15:guide id="4" pos="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0" y="1"/>
            <a:ext cx="1875524" cy="5143499"/>
          </a:xfrm>
        </p:spPr>
        <p:txBody>
          <a:bodyPr/>
          <a:lstStyle>
            <a:lvl1pPr marL="0" indent="0">
              <a:buFontTx/>
              <a:buNone/>
              <a:defRPr/>
            </a:lvl1pPr>
          </a:lstStyle>
          <a:p>
            <a:endParaRPr lang="en-IN" dirty="0"/>
          </a:p>
        </p:txBody>
      </p:sp>
      <p:sp>
        <p:nvSpPr>
          <p:cNvPr id="2" name="Title 1"/>
          <p:cNvSpPr>
            <a:spLocks noGrp="1"/>
          </p:cNvSpPr>
          <p:nvPr>
            <p:ph type="title"/>
          </p:nvPr>
        </p:nvSpPr>
        <p:spPr>
          <a:xfrm>
            <a:off x="2020419" y="220650"/>
            <a:ext cx="6665528" cy="442800"/>
          </a:xfrm>
        </p:spPr>
        <p:txBody>
          <a:bodyPr/>
          <a:lstStyle>
            <a:lvl1pPr>
              <a:defRPr sz="1799"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853441"/>
            <a:ext cx="2056091" cy="3763638"/>
          </a:xfrm>
        </p:spPr>
        <p:txBody>
          <a:bodyPr/>
          <a:lstStyle>
            <a:lvl1pPr marL="0" indent="0">
              <a:buNone/>
              <a:defRPr sz="13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853441"/>
            <a:ext cx="2101787" cy="3763638"/>
          </a:xfrm>
        </p:spPr>
        <p:txBody>
          <a:bodyPr numCol="1"/>
          <a:lstStyle>
            <a:lvl1pPr marL="0" indent="0">
              <a:buNone/>
              <a:defRPr sz="10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853442"/>
            <a:ext cx="2075369" cy="2097113"/>
          </a:xfrm>
        </p:spPr>
        <p:txBody>
          <a:bodyPr numCol="1"/>
          <a:lstStyle>
            <a:lvl1pPr marL="0" indent="0">
              <a:buNone/>
              <a:defRPr sz="10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9" y="680813"/>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13 juni 2022</a:t>
            </a:r>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38047419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deo (beeldvullend) + titel diapositief logo">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4" y="0"/>
            <a:ext cx="9144000"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6" name="Tijdelijke aanduiding voor media 6">
            <a:extLst>
              <a:ext uri="{FF2B5EF4-FFF2-40B4-BE49-F238E27FC236}">
                <a16:creationId xmlns:a16="http://schemas.microsoft.com/office/drawing/2014/main" id="{37656E22-F860-4DBF-BAA0-FF8806A26A89}"/>
              </a:ext>
            </a:extLst>
          </p:cNvPr>
          <p:cNvSpPr>
            <a:spLocks noGrp="1"/>
          </p:cNvSpPr>
          <p:nvPr>
            <p:ph type="media" sz="quarter" idx="15"/>
          </p:nvPr>
        </p:nvSpPr>
        <p:spPr>
          <a:xfrm>
            <a:off x="1" y="0"/>
            <a:ext cx="9142846" cy="5143499"/>
          </a:xfrm>
        </p:spPr>
        <p:txBody>
          <a:bodyPr anchor="ctr" anchorCtr="0"/>
          <a:lstStyle>
            <a:lvl1pPr algn="ctr">
              <a:defRPr sz="900"/>
            </a:lvl1pPr>
          </a:lstStyle>
          <a:p>
            <a:r>
              <a:rPr lang="en-US"/>
              <a:t>Click icon to add media</a:t>
            </a:r>
            <a:endParaRPr lang="nl-NL"/>
          </a:p>
        </p:txBody>
      </p:sp>
      <p:sp>
        <p:nvSpPr>
          <p:cNvPr id="2" name="Titel 1"/>
          <p:cNvSpPr>
            <a:spLocks noGrp="1"/>
          </p:cNvSpPr>
          <p:nvPr>
            <p:ph type="title"/>
          </p:nvPr>
        </p:nvSpPr>
        <p:spPr>
          <a:xfrm>
            <a:off x="353609" y="143100"/>
            <a:ext cx="8435303" cy="486000"/>
          </a:xfrm>
        </p:spPr>
        <p:txBody>
          <a:bodyPr anchor="t" anchorCtr="0"/>
          <a:lstStyle>
            <a:lvl1pPr algn="l">
              <a:defRPr>
                <a:solidFill>
                  <a:schemeClr val="bg1"/>
                </a:solidFill>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91F05EAC-4353-4B0F-A3D9-9F67DA36147A}"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en-GB"/>
              <a:t>|</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534B5F9C-CFE5-4EC6-9BBB-664E2F56B033}" type="slidenum">
              <a:rPr lang="en-GB" smtClean="0"/>
              <a:pPr/>
              <a:t>‹nr.›</a:t>
            </a:fld>
            <a:endParaRPr lang="en-GB"/>
          </a:p>
        </p:txBody>
      </p:sp>
      <p:sp>
        <p:nvSpPr>
          <p:cNvPr id="10" name="Tekstvak 9"/>
          <p:cNvSpPr txBox="1"/>
          <p:nvPr userDrawn="1"/>
        </p:nvSpPr>
        <p:spPr>
          <a:xfrm>
            <a:off x="0" y="-391210"/>
            <a:ext cx="3103339" cy="351830"/>
          </a:xfrm>
          <a:prstGeom prst="rect">
            <a:avLst/>
          </a:prstGeom>
          <a:noFill/>
        </p:spPr>
        <p:txBody>
          <a:bodyPr wrap="square" rtlCol="0" anchor="b">
            <a:noAutofit/>
          </a:bodyPr>
          <a:lstStyle/>
          <a:p>
            <a:r>
              <a:rPr lang="nl-NL" sz="999" b="0">
                <a:solidFill>
                  <a:schemeClr val="accent6"/>
                </a:solidFill>
                <a:latin typeface="+mj-lt"/>
              </a:rPr>
              <a:t>Video (beeldvullend) + Titel + Logo diapositief</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
        <p:nvSpPr>
          <p:cNvPr id="25" name="Tijdelijke aanduiding voor SmartArt 16">
            <a:extLst>
              <a:ext uri="{FF2B5EF4-FFF2-40B4-BE49-F238E27FC236}">
                <a16:creationId xmlns:a16="http://schemas.microsoft.com/office/drawing/2014/main" id="{59244192-AD8C-422E-A891-03B75EF8A706}"/>
              </a:ext>
            </a:extLst>
          </p:cNvPr>
          <p:cNvSpPr>
            <a:spLocks noGrp="1"/>
          </p:cNvSpPr>
          <p:nvPr>
            <p:ph type="dgm" sz="quarter" idx="14" hasCustomPrompt="1"/>
          </p:nvPr>
        </p:nvSpPr>
        <p:spPr>
          <a:xfrm>
            <a:off x="7450696" y="4610381"/>
            <a:ext cx="1333829" cy="435435"/>
          </a:xfrm>
          <a:blipFill>
            <a:blip r:embed="rId5"/>
            <a:stretch>
              <a:fillRect/>
            </a:stretch>
          </a:blipFill>
        </p:spPr>
        <p:txBody>
          <a:bodyPr/>
          <a:lstStyle>
            <a:lvl1pPr>
              <a:defRPr sz="1349"/>
            </a:lvl1pPr>
          </a:lstStyle>
          <a:p>
            <a:r>
              <a:rPr lang="nl-NL"/>
              <a:t>Logo </a:t>
            </a:r>
            <a:r>
              <a:rPr lang="nl-NL" err="1"/>
              <a:t>HbR</a:t>
            </a:r>
            <a:endParaRPr lang="nl-NL"/>
          </a:p>
        </p:txBody>
      </p:sp>
    </p:spTree>
    <p:extLst>
      <p:ext uri="{BB962C8B-B14F-4D97-AF65-F5344CB8AC3E}">
        <p14:creationId xmlns:p14="http://schemas.microsoft.com/office/powerpoint/2010/main" val="1538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ideo (beeldvullend) Titel B">
    <p:bg>
      <p:bgPr>
        <a:solidFill>
          <a:schemeClr val="tx1"/>
        </a:solidFill>
        <a:effectLst/>
      </p:bgPr>
    </p:bg>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3" y="0"/>
            <a:ext cx="9145153"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Video (beeldvullend) + Titel </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graphicFrame>
        <p:nvGraphicFramePr>
          <p:cNvPr id="37" name="Tijdelijke aanduiding voor SmartArt 67">
            <a:hlinkClick r:id="rId5" action="ppaction://hlinkfile"/>
            <a:extLst>
              <a:ext uri="{FF2B5EF4-FFF2-40B4-BE49-F238E27FC236}">
                <a16:creationId xmlns:a16="http://schemas.microsoft.com/office/drawing/2014/main" id="{7C94B22E-8EC8-4E2D-A16C-6FCF30056BD5}"/>
              </a:ext>
            </a:extLst>
          </p:cNvPr>
          <p:cNvGraphicFramePr>
            <a:graphicFrameLocks/>
          </p:cNvGraphicFramePr>
          <p:nvPr userDrawn="1">
            <p:extLst>
              <p:ext uri="{D42A27DB-BD31-4B8C-83A1-F6EECF244321}">
                <p14:modId xmlns:p14="http://schemas.microsoft.com/office/powerpoint/2010/main" val="267963023"/>
              </p:ext>
            </p:extLst>
          </p:nvPr>
        </p:nvGraphicFramePr>
        <p:xfrm>
          <a:off x="7450696" y="3869911"/>
          <a:ext cx="1335162" cy="4352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jdelijke aanduiding voor media 6">
            <a:extLst>
              <a:ext uri="{FF2B5EF4-FFF2-40B4-BE49-F238E27FC236}">
                <a16:creationId xmlns:a16="http://schemas.microsoft.com/office/drawing/2014/main" id="{6F7C020B-61A3-47C1-899F-55EED853D356}"/>
              </a:ext>
            </a:extLst>
          </p:cNvPr>
          <p:cNvSpPr>
            <a:spLocks noGrp="1"/>
          </p:cNvSpPr>
          <p:nvPr>
            <p:ph type="media" sz="quarter" idx="14"/>
          </p:nvPr>
        </p:nvSpPr>
        <p:spPr>
          <a:xfrm>
            <a:off x="1" y="0"/>
            <a:ext cx="9142846" cy="5143499"/>
          </a:xfrm>
        </p:spPr>
        <p:txBody>
          <a:bodyPr anchor="ctr" anchorCtr="0"/>
          <a:lstStyle>
            <a:lvl1pPr algn="ctr">
              <a:defRPr sz="900"/>
            </a:lvl1pPr>
          </a:lstStyle>
          <a:p>
            <a:r>
              <a:rPr lang="en-US"/>
              <a:t>Click icon to add media</a:t>
            </a:r>
            <a:endParaRPr lang="nl-NL"/>
          </a:p>
        </p:txBody>
      </p:sp>
      <p:sp>
        <p:nvSpPr>
          <p:cNvPr id="27" name="Tijdelijke aanduiding voor titel 1">
            <a:extLst>
              <a:ext uri="{FF2B5EF4-FFF2-40B4-BE49-F238E27FC236}">
                <a16:creationId xmlns:a16="http://schemas.microsoft.com/office/drawing/2014/main" id="{726137D3-ACD1-414C-8DE5-805FC3FD2A73}"/>
              </a:ext>
            </a:extLst>
          </p:cNvPr>
          <p:cNvSpPr>
            <a:spLocks noGrp="1"/>
          </p:cNvSpPr>
          <p:nvPr>
            <p:ph type="title"/>
          </p:nvPr>
        </p:nvSpPr>
        <p:spPr>
          <a:xfrm>
            <a:off x="354349" y="144001"/>
            <a:ext cx="8435303" cy="486000"/>
          </a:xfrm>
          <a:prstGeom prst="rect">
            <a:avLst/>
          </a:prstGeom>
        </p:spPr>
        <p:txBody>
          <a:bodyPr vert="horz" lIns="72000" tIns="144000" rIns="72000" bIns="144000" rtlCol="0" anchor="t">
            <a:noAutofit/>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293894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extLst>
    <p:ext uri="{DCECCB84-F9BA-43D5-87BE-67443E8EF086}">
      <p15:sldGuideLst xmlns:p15="http://schemas.microsoft.com/office/powerpoint/2012/main">
        <p15:guide id="1" pos="7629">
          <p15:clr>
            <a:srgbClr val="FBAE40"/>
          </p15:clr>
        </p15:guide>
        <p15:guide id="2" orient="horz" pos="51">
          <p15:clr>
            <a:srgbClr val="FBAE40"/>
          </p15:clr>
        </p15:guide>
        <p15:guide id="3" orient="horz" pos="4269">
          <p15:clr>
            <a:srgbClr val="FBAE40"/>
          </p15:clr>
        </p15:guide>
        <p15:guide id="4" pos="5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deo (beeldvullend) Titel M">
    <p:bg>
      <p:bgPr>
        <a:solidFill>
          <a:schemeClr val="tx1"/>
        </a:solidFill>
        <a:effectLst/>
      </p:bgPr>
    </p:bg>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3" y="0"/>
            <a:ext cx="9145153"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Video (beeldvullend) + Titel Midden</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graphicFrame>
        <p:nvGraphicFramePr>
          <p:cNvPr id="37" name="Tijdelijke aanduiding voor SmartArt 67">
            <a:hlinkClick r:id="rId5" action="ppaction://hlinkfile"/>
            <a:extLst>
              <a:ext uri="{FF2B5EF4-FFF2-40B4-BE49-F238E27FC236}">
                <a16:creationId xmlns:a16="http://schemas.microsoft.com/office/drawing/2014/main" id="{7C94B22E-8EC8-4E2D-A16C-6FCF30056BD5}"/>
              </a:ext>
            </a:extLst>
          </p:cNvPr>
          <p:cNvGraphicFramePr>
            <a:graphicFrameLocks/>
          </p:cNvGraphicFramePr>
          <p:nvPr userDrawn="1">
            <p:extLst>
              <p:ext uri="{D42A27DB-BD31-4B8C-83A1-F6EECF244321}">
                <p14:modId xmlns:p14="http://schemas.microsoft.com/office/powerpoint/2010/main" val="4121244025"/>
              </p:ext>
            </p:extLst>
          </p:nvPr>
        </p:nvGraphicFramePr>
        <p:xfrm>
          <a:off x="7450696" y="3869911"/>
          <a:ext cx="1335162" cy="4352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jdelijke aanduiding voor media 6">
            <a:extLst>
              <a:ext uri="{FF2B5EF4-FFF2-40B4-BE49-F238E27FC236}">
                <a16:creationId xmlns:a16="http://schemas.microsoft.com/office/drawing/2014/main" id="{6F7C020B-61A3-47C1-899F-55EED853D356}"/>
              </a:ext>
            </a:extLst>
          </p:cNvPr>
          <p:cNvSpPr>
            <a:spLocks noGrp="1"/>
          </p:cNvSpPr>
          <p:nvPr>
            <p:ph type="media" sz="quarter" idx="14"/>
          </p:nvPr>
        </p:nvSpPr>
        <p:spPr>
          <a:xfrm>
            <a:off x="1" y="0"/>
            <a:ext cx="9142846" cy="5143499"/>
          </a:xfrm>
        </p:spPr>
        <p:txBody>
          <a:bodyPr anchor="ctr" anchorCtr="0"/>
          <a:lstStyle>
            <a:lvl1pPr algn="ctr">
              <a:defRPr sz="900"/>
            </a:lvl1pPr>
          </a:lstStyle>
          <a:p>
            <a:r>
              <a:rPr lang="en-US"/>
              <a:t>Click icon to add media</a:t>
            </a:r>
            <a:endParaRPr lang="nl-NL"/>
          </a:p>
        </p:txBody>
      </p:sp>
      <p:sp>
        <p:nvSpPr>
          <p:cNvPr id="27" name="Tijdelijke aanduiding voor titel 1">
            <a:extLst>
              <a:ext uri="{FF2B5EF4-FFF2-40B4-BE49-F238E27FC236}">
                <a16:creationId xmlns:a16="http://schemas.microsoft.com/office/drawing/2014/main" id="{726137D3-ACD1-414C-8DE5-805FC3FD2A73}"/>
              </a:ext>
            </a:extLst>
          </p:cNvPr>
          <p:cNvSpPr>
            <a:spLocks noGrp="1"/>
          </p:cNvSpPr>
          <p:nvPr>
            <p:ph type="title"/>
          </p:nvPr>
        </p:nvSpPr>
        <p:spPr>
          <a:xfrm>
            <a:off x="354349" y="2328749"/>
            <a:ext cx="8435303" cy="486000"/>
          </a:xfrm>
          <a:prstGeom prst="rect">
            <a:avLst/>
          </a:prstGeom>
        </p:spPr>
        <p:txBody>
          <a:bodyPr vert="horz" lIns="72000" tIns="144000" rIns="72000" bIns="144000" rtlCol="0" anchor="t">
            <a:noAutofit/>
          </a:bodyPr>
          <a:lstStyle>
            <a:lvl1pPr algn="ctr">
              <a:defRPr sz="2699"/>
            </a:lvl1pPr>
          </a:lstStyle>
          <a:p>
            <a:r>
              <a:rPr lang="en-US"/>
              <a:t>Click to edit Master title style</a:t>
            </a:r>
            <a:endParaRPr lang="en-GB"/>
          </a:p>
        </p:txBody>
      </p:sp>
    </p:spTree>
    <p:extLst>
      <p:ext uri="{BB962C8B-B14F-4D97-AF65-F5344CB8AC3E}">
        <p14:creationId xmlns:p14="http://schemas.microsoft.com/office/powerpoint/2010/main" val="29069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nodePh="1">
                                  <p:stCondLst>
                                    <p:cond delay="2000"/>
                                  </p:stCondLst>
                                  <p:endCondLst>
                                    <p:cond evt="begin" delay="0">
                                      <p:tn val="5"/>
                                    </p:cond>
                                  </p:endCondLst>
                                  <p:childTnLst>
                                    <p:anim calcmode="lin" valueType="num">
                                      <p:cBhvr>
                                        <p:cTn id="6" dur="500"/>
                                        <p:tgtEl>
                                          <p:spTgt spid="27"/>
                                        </p:tgtEl>
                                        <p:attrNameLst>
                                          <p:attrName>ppt_w</p:attrName>
                                        </p:attrNameLst>
                                      </p:cBhvr>
                                      <p:tavLst>
                                        <p:tav tm="0">
                                          <p:val>
                                            <p:strVal val="ppt_w"/>
                                          </p:val>
                                        </p:tav>
                                        <p:tav tm="100000">
                                          <p:val>
                                            <p:fltVal val="0"/>
                                          </p:val>
                                        </p:tav>
                                      </p:tavLst>
                                    </p:anim>
                                    <p:anim calcmode="lin" valueType="num">
                                      <p:cBhvr>
                                        <p:cTn id="7" dur="500"/>
                                        <p:tgtEl>
                                          <p:spTgt spid="27"/>
                                        </p:tgtEl>
                                        <p:attrNameLst>
                                          <p:attrName>ppt_h</p:attrName>
                                        </p:attrNameLst>
                                      </p:cBhvr>
                                      <p:tavLst>
                                        <p:tav tm="0">
                                          <p:val>
                                            <p:strVal val="ppt_h"/>
                                          </p:val>
                                        </p:tav>
                                        <p:tav tm="100000">
                                          <p:val>
                                            <p:fltVal val="0"/>
                                          </p:val>
                                        </p:tav>
                                      </p:tavLst>
                                    </p:anim>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hf hdr="0"/>
  <p:extLst>
    <p:ext uri="{DCECCB84-F9BA-43D5-87BE-67443E8EF086}">
      <p15:sldGuideLst xmlns:p15="http://schemas.microsoft.com/office/powerpoint/2012/main">
        <p15:guide id="1" pos="7629">
          <p15:clr>
            <a:srgbClr val="FBAE40"/>
          </p15:clr>
        </p15:guide>
        <p15:guide id="2" orient="horz" pos="51">
          <p15:clr>
            <a:srgbClr val="FBAE40"/>
          </p15:clr>
        </p15:guide>
        <p15:guide id="3" orient="horz" pos="4269">
          <p15:clr>
            <a:srgbClr val="FBAE40"/>
          </p15:clr>
        </p15:guide>
        <p15:guide id="4" pos="5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slide (wit) 1 gele kaderlijn">
    <p:spTree>
      <p:nvGrpSpPr>
        <p:cNvPr id="1" name=""/>
        <p:cNvGrpSpPr/>
        <p:nvPr/>
      </p:nvGrpSpPr>
      <p:grpSpPr>
        <a:xfrm>
          <a:off x="0" y="0"/>
          <a:ext cx="0" cy="0"/>
          <a:chOff x="0" y="0"/>
          <a:chExt cx="0" cy="0"/>
        </a:xfrm>
      </p:grpSpPr>
      <p:sp>
        <p:nvSpPr>
          <p:cNvPr id="147" name="Rechthoek 146">
            <a:extLst>
              <a:ext uri="{FF2B5EF4-FFF2-40B4-BE49-F238E27FC236}">
                <a16:creationId xmlns:a16="http://schemas.microsoft.com/office/drawing/2014/main" id="{568A9149-25D5-4F32-A9B0-31AF1E964462}"/>
              </a:ext>
            </a:extLst>
          </p:cNvPr>
          <p:cNvSpPr/>
          <p:nvPr userDrawn="1"/>
        </p:nvSpPr>
        <p:spPr>
          <a:xfrm>
            <a:off x="1" y="1066788"/>
            <a:ext cx="9144000" cy="341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9" y="1065076"/>
            <a:ext cx="8435303" cy="3415052"/>
          </a:xfrm>
        </p:spPr>
        <p:txBody>
          <a:bodyPr vert="horz"/>
          <a:lstStyle>
            <a:lvl1pPr>
              <a:defRPr i="0"/>
            </a:lvl1pPr>
            <a:lvl2pPr>
              <a:defRPr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8ED18ABC-72E1-46F9-B6D7-9157077CEAA9}"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8" name="Tekstvak 7"/>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 Alleen tekst</a:t>
            </a:r>
          </a:p>
        </p:txBody>
      </p:sp>
      <p:grpSp>
        <p:nvGrpSpPr>
          <p:cNvPr id="78" name="Groep 77"/>
          <p:cNvGrpSpPr/>
          <p:nvPr userDrawn="1"/>
        </p:nvGrpSpPr>
        <p:grpSpPr>
          <a:xfrm>
            <a:off x="-2229794" y="0"/>
            <a:ext cx="2105686" cy="4353948"/>
            <a:chOff x="-2973833" y="0"/>
            <a:chExt cx="2808312" cy="5805264"/>
          </a:xfrm>
        </p:grpSpPr>
        <p:sp>
          <p:nvSpPr>
            <p:cNvPr id="79" name="Rechthoek 78"/>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80"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81" name="Ovaal 80"/>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82" name="Ovaal 81"/>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83" name="Ovaal 82"/>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84" name="Ovaal 83"/>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85" name="Textfield placeholde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86" name="Textfield placeholde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87" name="Textfield placeholde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88" name="Rechte verbindingslijn 87"/>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1"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3" name="Groep 92"/>
            <p:cNvGrpSpPr/>
            <p:nvPr userDrawn="1"/>
          </p:nvGrpSpPr>
          <p:grpSpPr>
            <a:xfrm>
              <a:off x="-2098870" y="523279"/>
              <a:ext cx="435437" cy="427699"/>
              <a:chOff x="-1085063" y="758027"/>
              <a:chExt cx="633800" cy="622540"/>
            </a:xfrm>
          </p:grpSpPr>
          <p:sp>
            <p:nvSpPr>
              <p:cNvPr id="134" name="Afgeronde rechthoek 133"/>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135" name="Groep 134"/>
              <p:cNvGrpSpPr/>
              <p:nvPr userDrawn="1"/>
            </p:nvGrpSpPr>
            <p:grpSpPr>
              <a:xfrm>
                <a:off x="-977746" y="864082"/>
                <a:ext cx="419166" cy="410430"/>
                <a:chOff x="6366933" y="309013"/>
                <a:chExt cx="1901295" cy="1861668"/>
              </a:xfrm>
              <a:solidFill>
                <a:schemeClr val="tx1"/>
              </a:solidFill>
            </p:grpSpPr>
            <p:sp>
              <p:nvSpPr>
                <p:cNvPr id="136" name="Rechthoek 135"/>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7" name="Rechthoek 136"/>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8" name="Rechthoek 137"/>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9" name="Rechthoek 138"/>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0" name="Rechthoek 139"/>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1" name="Rechthoek 140"/>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2" name="Rechthoek 141"/>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3" name="Rechthoek 142"/>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4" name="Rechthoek 143"/>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5" name="Rechthoek 144"/>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6" name="Vrije vorm 14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94" name="Groep 93"/>
            <p:cNvGrpSpPr/>
            <p:nvPr userDrawn="1"/>
          </p:nvGrpSpPr>
          <p:grpSpPr>
            <a:xfrm>
              <a:off x="-2095303" y="1071657"/>
              <a:ext cx="435437" cy="427699"/>
              <a:chOff x="-1845083" y="758027"/>
              <a:chExt cx="633800" cy="622540"/>
            </a:xfrm>
          </p:grpSpPr>
          <p:sp>
            <p:nvSpPr>
              <p:cNvPr id="121" name="Afgeronde rechthoek 120"/>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122" name="Groep 121"/>
              <p:cNvGrpSpPr/>
              <p:nvPr userDrawn="1"/>
            </p:nvGrpSpPr>
            <p:grpSpPr>
              <a:xfrm>
                <a:off x="-1737766" y="864082"/>
                <a:ext cx="419166" cy="410430"/>
                <a:chOff x="3708400" y="309013"/>
                <a:chExt cx="1901295" cy="1861668"/>
              </a:xfrm>
              <a:solidFill>
                <a:schemeClr val="tx1"/>
              </a:solidFill>
            </p:grpSpPr>
            <p:sp>
              <p:nvSpPr>
                <p:cNvPr id="123" name="Rechthoek 122"/>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4" name="Rechthoek 123"/>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5" name="Rechthoek 124"/>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6" name="Rechthoek 125"/>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7" name="Rechthoek 126"/>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8" name="Rechthoek 127"/>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9" name="Rechthoek 128"/>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0" name="Rechthoek 129"/>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1" name="Rechthoek 130"/>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2" name="Rechthoek 131"/>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3" name="Vrije vorm 13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95" name="Rechte verbindingslijn 94"/>
            <p:cNvCxnSpPr>
              <a:stCxn id="97" idx="2"/>
              <a:endCxn id="121"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a:stCxn id="98" idx="3"/>
              <a:endCxn id="134"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7" name="Ovaal 96"/>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98" name="Ovaal 97"/>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99"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100"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101" name="Ovaal 100"/>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102" name="Ovaal 101"/>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103" name="Ovaal 102"/>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104" name="Ovaal 103"/>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105" name="Ovaal 104"/>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106" name="Textfield placeholde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107" name="Textfield placeholde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108" name="Textfield placeholde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109" name="Textfield placeholde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110" name="Textfield placeholde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111" name="Groep 110"/>
            <p:cNvGrpSpPr/>
            <p:nvPr userDrawn="1"/>
          </p:nvGrpSpPr>
          <p:grpSpPr>
            <a:xfrm>
              <a:off x="-950342" y="1837957"/>
              <a:ext cx="687412" cy="3758146"/>
              <a:chOff x="-740196" y="1837957"/>
              <a:chExt cx="1374825" cy="3758146"/>
            </a:xfrm>
          </p:grpSpPr>
          <p:sp>
            <p:nvSpPr>
              <p:cNvPr id="112"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13"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14"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5"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116"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117"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8"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9"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120"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
        <p:nvSpPr>
          <p:cNvPr id="148" name="Tijdelijke aanduiding voor tekst 8">
            <a:extLst>
              <a:ext uri="{FF2B5EF4-FFF2-40B4-BE49-F238E27FC236}">
                <a16:creationId xmlns:a16="http://schemas.microsoft.com/office/drawing/2014/main" id="{93CAB523-31C4-42AD-A6F7-5BD8287CB5D2}"/>
              </a:ext>
            </a:extLst>
          </p:cNvPr>
          <p:cNvSpPr>
            <a:spLocks noGrp="1"/>
          </p:cNvSpPr>
          <p:nvPr>
            <p:ph type="body" sz="quarter" idx="14" hasCustomPrompt="1"/>
          </p:nvPr>
        </p:nvSpPr>
        <p:spPr>
          <a:xfrm>
            <a:off x="-2309" y="4457644"/>
            <a:ext cx="9150617" cy="54000"/>
          </a:xfrm>
          <a:solidFill>
            <a:schemeClr val="bg2"/>
          </a:solidFill>
        </p:spPr>
        <p:txBody>
          <a:bodyPr anchor="ctr"/>
          <a:lstStyle>
            <a:lvl1pPr algn="ctr">
              <a:defRPr sz="525"/>
            </a:lvl1pPr>
          </a:lstStyle>
          <a:p>
            <a:pPr lvl="0"/>
            <a:r>
              <a:rPr lang="nl-NL" noProof="0"/>
              <a:t>Vormgeving (niet verwijderen!)</a:t>
            </a:r>
          </a:p>
        </p:txBody>
      </p:sp>
    </p:spTree>
    <p:extLst>
      <p:ext uri="{BB962C8B-B14F-4D97-AF65-F5344CB8AC3E}">
        <p14:creationId xmlns:p14="http://schemas.microsoft.com/office/powerpoint/2010/main" val="4219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wit) met gele kaderlijnen">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75502DE0-7BFC-40C2-8542-0ABDA09F2DF3}"/>
              </a:ext>
            </a:extLst>
          </p:cNvPr>
          <p:cNvSpPr/>
          <p:nvPr userDrawn="1"/>
        </p:nvSpPr>
        <p:spPr>
          <a:xfrm>
            <a:off x="1" y="1085499"/>
            <a:ext cx="9144000" cy="3397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4" name="Tijdelijke aanduiding voor afbeelding 2"/>
          <p:cNvSpPr>
            <a:spLocks noGrp="1"/>
          </p:cNvSpPr>
          <p:nvPr>
            <p:ph type="pic" idx="15"/>
          </p:nvPr>
        </p:nvSpPr>
        <p:spPr>
          <a:xfrm>
            <a:off x="1" y="1095768"/>
            <a:ext cx="9143999" cy="3387454"/>
          </a:xfrm>
          <a:solidFill>
            <a:schemeClr val="bg1"/>
          </a:solid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5A5CE233-E349-4E28-B652-9D5AFD8EB36D}"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ekstvak 6"/>
          <p:cNvSpPr txBox="1"/>
          <p:nvPr userDrawn="1"/>
        </p:nvSpPr>
        <p:spPr>
          <a:xfrm>
            <a:off x="0" y="-391210"/>
            <a:ext cx="2627783" cy="351830"/>
          </a:xfrm>
          <a:prstGeom prst="rect">
            <a:avLst/>
          </a:prstGeom>
          <a:noFill/>
        </p:spPr>
        <p:txBody>
          <a:bodyPr wrap="square" rtlCol="0" anchor="b">
            <a:noAutofit/>
          </a:bodyPr>
          <a:lstStyle/>
          <a:p>
            <a:pPr marL="0" marR="0" indent="0" algn="l" defTabSz="914026" rtl="0" eaLnBrk="1" fontAlgn="auto" latinLnBrk="0" hangingPunct="1">
              <a:lnSpc>
                <a:spcPct val="100000"/>
              </a:lnSpc>
              <a:spcBef>
                <a:spcPts val="0"/>
              </a:spcBef>
              <a:spcAft>
                <a:spcPts val="0"/>
              </a:spcAft>
              <a:buClrTx/>
              <a:buSzTx/>
              <a:buFontTx/>
              <a:buNone/>
              <a:tabLst/>
              <a:defRPr/>
            </a:pPr>
            <a:r>
              <a:rPr lang="nl-NL" sz="999" b="0">
                <a:solidFill>
                  <a:schemeClr val="accent6"/>
                </a:solidFill>
                <a:latin typeface="+mj-lt"/>
              </a:rPr>
              <a:t>Afbeelding (XL) tussen kaders</a:t>
            </a:r>
          </a:p>
        </p:txBody>
      </p:sp>
      <p:sp>
        <p:nvSpPr>
          <p:cNvPr id="9" name="Tijdelijke aanduiding voor tekst 8"/>
          <p:cNvSpPr>
            <a:spLocks noGrp="1"/>
          </p:cNvSpPr>
          <p:nvPr>
            <p:ph type="body" sz="quarter" idx="13" hasCustomPrompt="1"/>
          </p:nvPr>
        </p:nvSpPr>
        <p:spPr>
          <a:xfrm>
            <a:off x="-5262" y="1068573"/>
            <a:ext cx="9150617" cy="54000"/>
          </a:xfrm>
          <a:solidFill>
            <a:schemeClr val="bg2"/>
          </a:solidFill>
        </p:spPr>
        <p:txBody>
          <a:bodyPr anchor="ctr"/>
          <a:lstStyle>
            <a:lvl1pPr marL="0" marR="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sz="525"/>
            </a:lvl1pPr>
          </a:lstStyle>
          <a:p>
            <a:pPr marL="0" marR="0" lvl="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a:pPr>
            <a:r>
              <a:rPr lang="nl-NL" noProof="0"/>
              <a:t>Vormgeving (niet verwijderen!)</a:t>
            </a:r>
          </a:p>
        </p:txBody>
      </p:sp>
      <p:sp>
        <p:nvSpPr>
          <p:cNvPr id="10" name="Tijdelijke aanduiding voor tekst 8"/>
          <p:cNvSpPr>
            <a:spLocks noGrp="1"/>
          </p:cNvSpPr>
          <p:nvPr>
            <p:ph type="body" sz="quarter" idx="14" hasCustomPrompt="1"/>
          </p:nvPr>
        </p:nvSpPr>
        <p:spPr>
          <a:xfrm>
            <a:off x="-2309" y="4457644"/>
            <a:ext cx="9150617" cy="54000"/>
          </a:xfrm>
          <a:solidFill>
            <a:schemeClr val="bg2"/>
          </a:solidFill>
        </p:spPr>
        <p:txBody>
          <a:bodyPr anchor="ctr"/>
          <a:lstStyle>
            <a:lvl1pPr algn="ctr">
              <a:defRPr sz="525"/>
            </a:lvl1pPr>
          </a:lstStyle>
          <a:p>
            <a:pPr lvl="0"/>
            <a:r>
              <a:rPr lang="nl-NL" noProof="0"/>
              <a:t>Vormgeving (niet verwijderen!)</a:t>
            </a:r>
          </a:p>
        </p:txBody>
      </p:sp>
      <p:grpSp>
        <p:nvGrpSpPr>
          <p:cNvPr id="42" name="Groep 41">
            <a:extLst>
              <a:ext uri="{FF2B5EF4-FFF2-40B4-BE49-F238E27FC236}">
                <a16:creationId xmlns:a16="http://schemas.microsoft.com/office/drawing/2014/main" id="{E8A09566-9889-4D4B-8F7D-2057955320AF}"/>
              </a:ext>
            </a:extLst>
          </p:cNvPr>
          <p:cNvGrpSpPr/>
          <p:nvPr userDrawn="1"/>
        </p:nvGrpSpPr>
        <p:grpSpPr>
          <a:xfrm>
            <a:off x="9270489" y="-19502"/>
            <a:ext cx="2298011" cy="3398198"/>
            <a:chOff x="15419739" y="-26002"/>
            <a:chExt cx="3064812" cy="4530930"/>
          </a:xfrm>
        </p:grpSpPr>
        <p:sp>
          <p:nvSpPr>
            <p:cNvPr id="43" name="Tekstvak 33">
              <a:extLst>
                <a:ext uri="{FF2B5EF4-FFF2-40B4-BE49-F238E27FC236}">
                  <a16:creationId xmlns:a16="http://schemas.microsoft.com/office/drawing/2014/main" id="{E9F05EBC-3B86-4BBF-AEEE-B0BA1A7B05DE}"/>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44" name="Tekstvak 33">
              <a:extLst>
                <a:ext uri="{FF2B5EF4-FFF2-40B4-BE49-F238E27FC236}">
                  <a16:creationId xmlns:a16="http://schemas.microsoft.com/office/drawing/2014/main" id="{DBA78016-188C-40E2-BC00-4F2C1DFD72FB}"/>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45" name="Ovaal 44">
              <a:extLst>
                <a:ext uri="{FF2B5EF4-FFF2-40B4-BE49-F238E27FC236}">
                  <a16:creationId xmlns:a16="http://schemas.microsoft.com/office/drawing/2014/main" id="{F20AF76B-E7E6-41E9-9F1B-A5D278E4CC2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46" name="Ovaal 45">
              <a:extLst>
                <a:ext uri="{FF2B5EF4-FFF2-40B4-BE49-F238E27FC236}">
                  <a16:creationId xmlns:a16="http://schemas.microsoft.com/office/drawing/2014/main" id="{30247C17-A786-4EC5-8083-16A1FCD41C38}"/>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47" name="Picture 3">
              <a:extLst>
                <a:ext uri="{FF2B5EF4-FFF2-40B4-BE49-F238E27FC236}">
                  <a16:creationId xmlns:a16="http://schemas.microsoft.com/office/drawing/2014/main" id="{0D626A5F-7A8A-492C-BBBE-291294FC7276}"/>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3">
              <a:extLst>
                <a:ext uri="{FF2B5EF4-FFF2-40B4-BE49-F238E27FC236}">
                  <a16:creationId xmlns:a16="http://schemas.microsoft.com/office/drawing/2014/main" id="{11EEC445-51CF-4E10-AC89-07441C5041DB}"/>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9" name="Tekstvak 48">
              <a:extLst>
                <a:ext uri="{FF2B5EF4-FFF2-40B4-BE49-F238E27FC236}">
                  <a16:creationId xmlns:a16="http://schemas.microsoft.com/office/drawing/2014/main" id="{975D50D2-690D-4C69-BA2A-A5205B60A634}"/>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0" name="Rechthoek 49">
              <a:extLst>
                <a:ext uri="{FF2B5EF4-FFF2-40B4-BE49-F238E27FC236}">
                  <a16:creationId xmlns:a16="http://schemas.microsoft.com/office/drawing/2014/main" id="{F091C8DA-005A-413D-BA95-768C3D578593}"/>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1" name="Groep 50">
              <a:extLst>
                <a:ext uri="{FF2B5EF4-FFF2-40B4-BE49-F238E27FC236}">
                  <a16:creationId xmlns:a16="http://schemas.microsoft.com/office/drawing/2014/main" id="{5FE19541-A5C2-4B47-8B73-4A45022BFED7}"/>
                </a:ext>
              </a:extLst>
            </p:cNvPr>
            <p:cNvGrpSpPr/>
            <p:nvPr userDrawn="1"/>
          </p:nvGrpSpPr>
          <p:grpSpPr>
            <a:xfrm>
              <a:off x="15563079" y="358984"/>
              <a:ext cx="2489424" cy="4145944"/>
              <a:chOff x="15563079" y="358984"/>
              <a:chExt cx="2315772" cy="4145944"/>
            </a:xfrm>
          </p:grpSpPr>
          <p:cxnSp>
            <p:nvCxnSpPr>
              <p:cNvPr id="53" name="Rechte verbindingslijn 52">
                <a:extLst>
                  <a:ext uri="{FF2B5EF4-FFF2-40B4-BE49-F238E27FC236}">
                    <a16:creationId xmlns:a16="http://schemas.microsoft.com/office/drawing/2014/main" id="{3B86C899-3666-48A4-88C0-8C83B673758D}"/>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3F922B0A-7056-4E63-A71C-A27D85A3630A}"/>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68BD956-D875-432A-9017-8B7F8968C33F}"/>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2" name="Afbeelding 51">
              <a:extLst>
                <a:ext uri="{FF2B5EF4-FFF2-40B4-BE49-F238E27FC236}">
                  <a16:creationId xmlns:a16="http://schemas.microsoft.com/office/drawing/2014/main" id="{C2A80AC5-70B4-440E-90B8-9100269E81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70806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 name="Afgeronde rechthoek 7">
            <a:extLst>
              <a:ext uri="{FF2B5EF4-FFF2-40B4-BE49-F238E27FC236}">
                <a16:creationId xmlns:a16="http://schemas.microsoft.com/office/drawing/2014/main" id="{E3EC24EF-BCCE-42D6-B2EC-FF6F8BC9482C}"/>
              </a:ext>
            </a:extLst>
          </p:cNvPr>
          <p:cNvSpPr/>
          <p:nvPr userDrawn="1"/>
        </p:nvSpPr>
        <p:spPr>
          <a:xfrm>
            <a:off x="-1154" y="0"/>
            <a:ext cx="9144000" cy="5143500"/>
          </a:xfrm>
          <a:prstGeom prst="roundRect">
            <a:avLst>
              <a:gd name="adj" fmla="val 138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pic>
        <p:nvPicPr>
          <p:cNvPr id="9" name="Afbeelding 8">
            <a:extLst>
              <a:ext uri="{FF2B5EF4-FFF2-40B4-BE49-F238E27FC236}">
                <a16:creationId xmlns:a16="http://schemas.microsoft.com/office/drawing/2014/main" id="{E0DD3235-13E9-484A-97A5-D4672A2BC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6527" y="1739504"/>
            <a:ext cx="3570945" cy="1664494"/>
          </a:xfrm>
          <a:prstGeom prst="rect">
            <a:avLst/>
          </a:prstGeom>
        </p:spPr>
      </p:pic>
      <p:sp>
        <p:nvSpPr>
          <p:cNvPr id="10" name="Tijdelijke aanduiding voor tekst 8">
            <a:extLst>
              <a:ext uri="{FF2B5EF4-FFF2-40B4-BE49-F238E27FC236}">
                <a16:creationId xmlns:a16="http://schemas.microsoft.com/office/drawing/2014/main" id="{90FE4CFE-3368-46C8-A47E-65E9E156647B}"/>
              </a:ext>
            </a:extLst>
          </p:cNvPr>
          <p:cNvSpPr>
            <a:spLocks noGrp="1"/>
          </p:cNvSpPr>
          <p:nvPr>
            <p:ph type="body" sz="quarter" idx="13" hasCustomPrompt="1"/>
          </p:nvPr>
        </p:nvSpPr>
        <p:spPr>
          <a:xfrm>
            <a:off x="3414955" y="1522372"/>
            <a:ext cx="5938981" cy="54000"/>
          </a:xfrm>
          <a:solidFill>
            <a:schemeClr val="bg2"/>
          </a:solidFill>
        </p:spPr>
        <p:txBody>
          <a:bodyPr anchor="ctr"/>
          <a:lstStyle>
            <a:lvl1pPr marL="0" marR="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sz="525"/>
            </a:lvl1pPr>
          </a:lstStyle>
          <a:p>
            <a:pPr marL="0" marR="0" lvl="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a:pPr>
            <a:r>
              <a:rPr lang="nl-NL" noProof="0"/>
              <a:t>Vormgeving (niet verwijderen!)</a:t>
            </a:r>
          </a:p>
        </p:txBody>
      </p:sp>
      <p:sp>
        <p:nvSpPr>
          <p:cNvPr id="12" name="Tijdelijke aanduiding voor tekst 8">
            <a:extLst>
              <a:ext uri="{FF2B5EF4-FFF2-40B4-BE49-F238E27FC236}">
                <a16:creationId xmlns:a16="http://schemas.microsoft.com/office/drawing/2014/main" id="{5496F815-9420-4F08-9EB3-DE2672CE5099}"/>
              </a:ext>
            </a:extLst>
          </p:cNvPr>
          <p:cNvSpPr>
            <a:spLocks noGrp="1"/>
          </p:cNvSpPr>
          <p:nvPr>
            <p:ph type="body" sz="quarter" idx="15" hasCustomPrompt="1"/>
          </p:nvPr>
        </p:nvSpPr>
        <p:spPr>
          <a:xfrm>
            <a:off x="-204370" y="3568482"/>
            <a:ext cx="5938981" cy="54000"/>
          </a:xfrm>
          <a:solidFill>
            <a:schemeClr val="bg2"/>
          </a:solidFill>
        </p:spPr>
        <p:txBody>
          <a:bodyPr anchor="ctr"/>
          <a:lstStyle>
            <a:lvl1pPr marL="0" marR="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sz="525"/>
            </a:lvl1pPr>
          </a:lstStyle>
          <a:p>
            <a:pPr marL="0" marR="0" lvl="0" indent="0" algn="ctr" defTabSz="685434" rtl="0" eaLnBrk="1" fontAlgn="auto" latinLnBrk="0" hangingPunct="1">
              <a:lnSpc>
                <a:spcPct val="90000"/>
              </a:lnSpc>
              <a:spcBef>
                <a:spcPts val="525"/>
              </a:spcBef>
              <a:spcAft>
                <a:spcPts val="525"/>
              </a:spcAft>
              <a:buClrTx/>
              <a:buSzTx/>
              <a:buFont typeface="Arial" panose="020B0604020202020204" pitchFamily="34" charset="0"/>
              <a:buNone/>
              <a:tabLst/>
              <a:defRPr/>
            </a:pPr>
            <a:r>
              <a:rPr lang="nl-NL" noProof="0"/>
              <a:t>Vormgeving (niet verwijderen!)</a:t>
            </a:r>
          </a:p>
        </p:txBody>
      </p:sp>
    </p:spTree>
    <p:extLst>
      <p:ext uri="{BB962C8B-B14F-4D97-AF65-F5344CB8AC3E}">
        <p14:creationId xmlns:p14="http://schemas.microsoft.com/office/powerpoint/2010/main" val="18246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1000" fill="hold"/>
                                        <p:tgtEl>
                                          <p:spTgt spid="10">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1000" fill="hold"/>
                                        <p:tgtEl>
                                          <p:spTgt spid="12">
                                            <p:bg/>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2">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2" grpId="0" uiExpand="1" build="p" animBg="1">
        <p:tmplLst>
          <p:tmpl>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pos="4816">
          <p15:clr>
            <a:srgbClr val="FBAE40"/>
          </p15:clr>
        </p15:guide>
        <p15:guide id="2" pos="286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D04BACCF-1D79-804B-917D-185E6D6D4C7D}"/>
              </a:ext>
            </a:extLst>
          </p:cNvPr>
          <p:cNvSpPr>
            <a:spLocks noGrp="1"/>
          </p:cNvSpPr>
          <p:nvPr>
            <p:ph type="pic" sz="quarter" idx="12"/>
          </p:nvPr>
        </p:nvSpPr>
        <p:spPr>
          <a:xfrm>
            <a:off x="1" y="0"/>
            <a:ext cx="9144000" cy="5143500"/>
          </a:xfrm>
          <a:custGeom>
            <a:avLst/>
            <a:gdLst>
              <a:gd name="connsiteX0" fmla="*/ 0 w 9144000"/>
              <a:gd name="connsiteY0" fmla="*/ 0 h 5143500"/>
              <a:gd name="connsiteX1" fmla="*/ 6031650 w 9144000"/>
              <a:gd name="connsiteY1" fmla="*/ 0 h 5143500"/>
              <a:gd name="connsiteX2" fmla="*/ 6031650 w 9144000"/>
              <a:gd name="connsiteY2" fmla="*/ 36482 h 5143500"/>
              <a:gd name="connsiteX3" fmla="*/ 6267595 w 9144000"/>
              <a:gd name="connsiteY3" fmla="*/ 445543 h 5143500"/>
              <a:gd name="connsiteX4" fmla="*/ 7831237 w 9144000"/>
              <a:gd name="connsiteY4" fmla="*/ 1349246 h 5143500"/>
              <a:gd name="connsiteX5" fmla="*/ 8302996 w 9144000"/>
              <a:gd name="connsiteY5" fmla="*/ 1349246 h 5143500"/>
              <a:gd name="connsiteX6" fmla="*/ 9144000 w 9144000"/>
              <a:gd name="connsiteY6" fmla="*/ 863190 h 5143500"/>
              <a:gd name="connsiteX7" fmla="*/ 9144000 w 9144000"/>
              <a:gd name="connsiteY7" fmla="*/ 5143500 h 5143500"/>
              <a:gd name="connsiteX8" fmla="*/ 0 w 914400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6031650" y="0"/>
                </a:lnTo>
                <a:lnTo>
                  <a:pt x="6031650" y="36482"/>
                </a:lnTo>
                <a:cubicBezTo>
                  <a:pt x="6031639" y="205245"/>
                  <a:pt x="6121587" y="361186"/>
                  <a:pt x="6267595" y="445543"/>
                </a:cubicBezTo>
                <a:lnTo>
                  <a:pt x="7831237" y="1349246"/>
                </a:lnTo>
                <a:cubicBezTo>
                  <a:pt x="7977185" y="1433663"/>
                  <a:pt x="8157047" y="1433663"/>
                  <a:pt x="8302996" y="1349246"/>
                </a:cubicBezTo>
                <a:lnTo>
                  <a:pt x="9144000" y="863190"/>
                </a:lnTo>
                <a:lnTo>
                  <a:pt x="9144000" y="5143500"/>
                </a:lnTo>
                <a:lnTo>
                  <a:pt x="0" y="5143500"/>
                </a:lnTo>
                <a:close/>
              </a:path>
            </a:pathLst>
          </a:custGeom>
          <a:solidFill>
            <a:schemeClr val="bg1">
              <a:lumMod val="95000"/>
            </a:schemeClr>
          </a:solidFill>
        </p:spPr>
        <p:txBody>
          <a:bodyPr wrap="square">
            <a:noAutofit/>
          </a:bodyPr>
          <a:lstStyle>
            <a:lvl1pPr>
              <a:defRPr sz="1199" b="0" i="0"/>
            </a:lvl1pPr>
          </a:lstStyle>
          <a:p>
            <a:endParaRPr lang="nl-NL"/>
          </a:p>
        </p:txBody>
      </p:sp>
      <p:sp>
        <p:nvSpPr>
          <p:cNvPr id="3" name="Tijdelijke aanduiding voor voettekst 2">
            <a:extLst>
              <a:ext uri="{FF2B5EF4-FFF2-40B4-BE49-F238E27FC236}">
                <a16:creationId xmlns:a16="http://schemas.microsoft.com/office/drawing/2014/main" id="{054308FC-DAC5-9246-BEAA-8CD8030A9A8A}"/>
              </a:ext>
            </a:extLst>
          </p:cNvPr>
          <p:cNvSpPr>
            <a:spLocks noGrp="1"/>
          </p:cNvSpPr>
          <p:nvPr>
            <p:ph type="ftr" sz="quarter" idx="10"/>
          </p:nvPr>
        </p:nvSpPr>
        <p:spPr/>
        <p:txBody>
          <a:bodyPr/>
          <a:lstStyle>
            <a:lvl1pPr>
              <a:defRPr b="0" i="0"/>
            </a:lvl1pPr>
          </a:lstStyle>
          <a:p>
            <a:r>
              <a:rPr lang="en-US"/>
              <a:t>Business unit | Footer</a:t>
            </a:r>
          </a:p>
        </p:txBody>
      </p:sp>
      <p:sp>
        <p:nvSpPr>
          <p:cNvPr id="4" name="Tijdelijke aanduiding voor dianummer 3">
            <a:extLst>
              <a:ext uri="{FF2B5EF4-FFF2-40B4-BE49-F238E27FC236}">
                <a16:creationId xmlns:a16="http://schemas.microsoft.com/office/drawing/2014/main" id="{48DDA68B-AB5A-5E4B-B81D-959102384363}"/>
              </a:ext>
            </a:extLst>
          </p:cNvPr>
          <p:cNvSpPr>
            <a:spLocks noGrp="1"/>
          </p:cNvSpPr>
          <p:nvPr>
            <p:ph type="sldNum" sz="quarter" idx="11"/>
          </p:nvPr>
        </p:nvSpPr>
        <p:spPr/>
        <p:txBody>
          <a:bodyPr/>
          <a:lstStyle>
            <a:lvl1pPr>
              <a:defRPr b="0" i="0"/>
            </a:lvl1pPr>
          </a:lstStyle>
          <a:p>
            <a:pPr>
              <a:defRPr/>
            </a:pPr>
            <a:fld id="{537E2E77-CED1-4E84-91C2-4E0176ECD4FC}" type="slidenum">
              <a:rPr lang="en-US" smtClean="0"/>
              <a:pPr>
                <a:defRPr/>
              </a:pPr>
              <a:t>‹nr.›</a:t>
            </a:fld>
            <a:endParaRPr lang="en-US"/>
          </a:p>
        </p:txBody>
      </p:sp>
      <p:sp>
        <p:nvSpPr>
          <p:cNvPr id="11" name="Rechthoek 10">
            <a:extLst>
              <a:ext uri="{FF2B5EF4-FFF2-40B4-BE49-F238E27FC236}">
                <a16:creationId xmlns:a16="http://schemas.microsoft.com/office/drawing/2014/main" id="{CF33C1CE-4B90-5343-B578-5AF00826A897}"/>
              </a:ext>
            </a:extLst>
          </p:cNvPr>
          <p:cNvSpPr>
            <a:spLocks/>
          </p:cNvSpPr>
          <p:nvPr userDrawn="1"/>
        </p:nvSpPr>
        <p:spPr>
          <a:xfrm>
            <a:off x="6756399" y="84670"/>
            <a:ext cx="2206800" cy="838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b="0" i="0">
              <a:latin typeface="Arial" panose="020B0604020202020204" pitchFamily="34" charset="0"/>
            </a:endParaRPr>
          </a:p>
        </p:txBody>
      </p:sp>
    </p:spTree>
    <p:extLst>
      <p:ext uri="{BB962C8B-B14F-4D97-AF65-F5344CB8AC3E}">
        <p14:creationId xmlns:p14="http://schemas.microsoft.com/office/powerpoint/2010/main" val="40371741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08"/>
            <a:ext cx="7772400" cy="1102519"/>
          </a:xfrm>
        </p:spPr>
        <p:txBody>
          <a:bodyPr>
            <a:normAutofit/>
          </a:bodyPr>
          <a:lstStyle>
            <a:lvl1pPr>
              <a:defRPr sz="4000">
                <a:solidFill>
                  <a:schemeClr val="bg2"/>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Subtitle 2"/>
          <p:cNvSpPr>
            <a:spLocks noGrp="1"/>
          </p:cNvSpPr>
          <p:nvPr>
            <p:ph type="subTitle" idx="1"/>
          </p:nvPr>
        </p:nvSpPr>
        <p:spPr>
          <a:xfrm>
            <a:off x="1371600" y="2476500"/>
            <a:ext cx="6400800" cy="1314450"/>
          </a:xfrm>
        </p:spPr>
        <p:txBody>
          <a:bodyPr>
            <a:normAutofit/>
          </a:bodyPr>
          <a:lstStyle>
            <a:lvl1pPr marL="0" indent="0" algn="ctr">
              <a:buNone/>
              <a:defRPr sz="3000">
                <a:solidFill>
                  <a:schemeClr val="accent1"/>
                </a:solidFill>
                <a:latin typeface="Arial Rounded MT Bold"/>
                <a:cs typeface="Arial Rounded MT Bold"/>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pic>
        <p:nvPicPr>
          <p:cNvPr id="9" name="Picture 8" descr="slides2.png"/>
          <p:cNvPicPr>
            <a:picLocks noChangeAspect="1"/>
          </p:cNvPicPr>
          <p:nvPr userDrawn="1"/>
        </p:nvPicPr>
        <p:blipFill>
          <a:blip r:embed="rId2"/>
          <a:stretch>
            <a:fillRect/>
          </a:stretch>
        </p:blipFill>
        <p:spPr>
          <a:xfrm>
            <a:off x="0" y="3279484"/>
            <a:ext cx="9144000" cy="1864016"/>
          </a:xfrm>
          <a:prstGeom prst="rect">
            <a:avLst/>
          </a:prstGeom>
        </p:spPr>
      </p:pic>
      <p:pic>
        <p:nvPicPr>
          <p:cNvPr id="10" name="Picture 9" descr="logorgb-01.png"/>
          <p:cNvPicPr>
            <a:picLocks noChangeAspect="1"/>
          </p:cNvPicPr>
          <p:nvPr userDrawn="1"/>
        </p:nvPicPr>
        <p:blipFill>
          <a:blip r:embed="rId3"/>
          <a:stretch>
            <a:fillRect/>
          </a:stretch>
        </p:blipFill>
        <p:spPr>
          <a:xfrm>
            <a:off x="3581400" y="321896"/>
            <a:ext cx="1981200" cy="973666"/>
          </a:xfrm>
          <a:prstGeom prst="rect">
            <a:avLst/>
          </a:prstGeom>
        </p:spPr>
      </p:pic>
      <p:pic>
        <p:nvPicPr>
          <p:cNvPr id="12" name="Picture 11" descr="footer.png"/>
          <p:cNvPicPr>
            <a:picLocks noChangeAspect="1"/>
          </p:cNvPicPr>
          <p:nvPr userDrawn="1"/>
        </p:nvPicPr>
        <p:blipFill>
          <a:blip r:embed="rId4"/>
          <a:stretch>
            <a:fillRect/>
          </a:stretch>
        </p:blipFill>
        <p:spPr>
          <a:xfrm>
            <a:off x="0" y="4211493"/>
            <a:ext cx="9144000" cy="932008"/>
          </a:xfrm>
          <a:prstGeom prst="rect">
            <a:avLst/>
          </a:prstGeom>
        </p:spPr>
      </p:pic>
    </p:spTree>
    <p:extLst>
      <p:ext uri="{BB962C8B-B14F-4D97-AF65-F5344CB8AC3E}">
        <p14:creationId xmlns:p14="http://schemas.microsoft.com/office/powerpoint/2010/main" val="3516136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ooter.png"/>
          <p:cNvPicPr>
            <a:picLocks noChangeAspect="1"/>
          </p:cNvPicPr>
          <p:nvPr userDrawn="1"/>
        </p:nvPicPr>
        <p:blipFill>
          <a:blip r:embed="rId2"/>
          <a:stretch>
            <a:fillRect/>
          </a:stretch>
        </p:blipFill>
        <p:spPr>
          <a:xfrm>
            <a:off x="0" y="4211493"/>
            <a:ext cx="9144000" cy="932008"/>
          </a:xfrm>
          <a:prstGeom prst="rect">
            <a:avLst/>
          </a:prstGeom>
        </p:spPr>
      </p:pic>
      <p:sp>
        <p:nvSpPr>
          <p:cNvPr id="2" name="Title 1"/>
          <p:cNvSpPr>
            <a:spLocks noGrp="1"/>
          </p:cNvSpPr>
          <p:nvPr>
            <p:ph type="title"/>
          </p:nvPr>
        </p:nvSpPr>
        <p:spPr>
          <a:xfrm>
            <a:off x="457200" y="195486"/>
            <a:ext cx="8229600" cy="857250"/>
          </a:xfrm>
        </p:spPr>
        <p:txBody>
          <a:bodyPr>
            <a:normAutofit/>
          </a:bodyPr>
          <a:lstStyle>
            <a:lvl1pPr>
              <a:defRPr sz="3600">
                <a:solidFill>
                  <a:schemeClr val="bg2"/>
                </a:solidFill>
                <a:latin typeface="Arial Rounded MT Bold"/>
                <a:cs typeface="Arial Rounded MT Bold"/>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idx="1"/>
          </p:nvPr>
        </p:nvSpPr>
        <p:spPr>
          <a:xfrm>
            <a:off x="457200" y="1275607"/>
            <a:ext cx="8229600" cy="3096344"/>
          </a:xfrm>
        </p:spPr>
        <p:txBody>
          <a:bodyPr>
            <a:normAutofit/>
          </a:bodyPr>
          <a:lstStyle>
            <a:lvl1pPr>
              <a:defRPr sz="2400"/>
            </a:lvl1pPr>
            <a:lvl2pPr>
              <a:defRPr sz="2000"/>
            </a:lvl2pPr>
            <a:lvl3pPr>
              <a:defRPr sz="1800"/>
            </a:lvl3pPr>
            <a:lvl4pPr>
              <a:defRPr sz="1600"/>
            </a:lvl4pPr>
            <a:lvl5pPr>
              <a:defRPr sz="1600"/>
            </a:lvl5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pic>
        <p:nvPicPr>
          <p:cNvPr id="12" name="Picture 11" descr="logo.png"/>
          <p:cNvPicPr>
            <a:picLocks noChangeAspect="1"/>
          </p:cNvPicPr>
          <p:nvPr userDrawn="1"/>
        </p:nvPicPr>
        <p:blipFill>
          <a:blip r:embed="rId3"/>
          <a:stretch>
            <a:fillRect/>
          </a:stretch>
        </p:blipFill>
        <p:spPr>
          <a:xfrm>
            <a:off x="144691" y="76200"/>
            <a:ext cx="922111" cy="361950"/>
          </a:xfrm>
          <a:prstGeom prst="rect">
            <a:avLst/>
          </a:prstGeom>
        </p:spPr>
      </p:pic>
      <p:sp>
        <p:nvSpPr>
          <p:cNvPr id="4" name="TextBox 3">
            <a:extLst>
              <a:ext uri="{FF2B5EF4-FFF2-40B4-BE49-F238E27FC236}">
                <a16:creationId xmlns:a16="http://schemas.microsoft.com/office/drawing/2014/main" id="{19F80FA2-F781-4DF9-AE3A-84864423EA5B}"/>
              </a:ext>
            </a:extLst>
          </p:cNvPr>
          <p:cNvSpPr txBox="1"/>
          <p:nvPr userDrawn="1"/>
        </p:nvSpPr>
        <p:spPr>
          <a:xfrm>
            <a:off x="8887" y="4763348"/>
            <a:ext cx="648072" cy="338554"/>
          </a:xfrm>
          <a:prstGeom prst="rect">
            <a:avLst/>
          </a:prstGeom>
          <a:noFill/>
        </p:spPr>
        <p:txBody>
          <a:bodyPr wrap="square" rtlCol="0">
            <a:spAutoFit/>
          </a:bodyPr>
          <a:lstStyle/>
          <a:p>
            <a:pPr defTabSz="457178"/>
            <a:fld id="{E918B352-DD67-486C-846A-CBA810CF64C4}" type="slidenum">
              <a:rPr lang="nl-NL" sz="1600">
                <a:solidFill>
                  <a:srgbClr val="1E488A"/>
                </a:solidFill>
              </a:rPr>
              <a:pPr defTabSz="457178"/>
              <a:t>‹nr.›</a:t>
            </a:fld>
            <a:endParaRPr lang="nl-NL" sz="1600" dirty="0">
              <a:solidFill>
                <a:srgbClr val="1E488A"/>
              </a:solidFill>
            </a:endParaRPr>
          </a:p>
        </p:txBody>
      </p:sp>
    </p:spTree>
    <p:extLst>
      <p:ext uri="{BB962C8B-B14F-4D97-AF65-F5344CB8AC3E}">
        <p14:creationId xmlns:p14="http://schemas.microsoft.com/office/powerpoint/2010/main" val="1227328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footer.png"/>
          <p:cNvPicPr>
            <a:picLocks noChangeAspect="1"/>
          </p:cNvPicPr>
          <p:nvPr userDrawn="1"/>
        </p:nvPicPr>
        <p:blipFill>
          <a:blip r:embed="rId2"/>
          <a:stretch>
            <a:fillRect/>
          </a:stretch>
        </p:blipFill>
        <p:spPr>
          <a:xfrm>
            <a:off x="0" y="4211493"/>
            <a:ext cx="9144000" cy="932008"/>
          </a:xfrm>
          <a:prstGeom prst="rect">
            <a:avLst/>
          </a:prstGeom>
        </p:spPr>
      </p:pic>
      <p:sp>
        <p:nvSpPr>
          <p:cNvPr id="2" name="Title 1"/>
          <p:cNvSpPr>
            <a:spLocks noGrp="1"/>
          </p:cNvSpPr>
          <p:nvPr>
            <p:ph type="title"/>
          </p:nvPr>
        </p:nvSpPr>
        <p:spPr>
          <a:xfrm>
            <a:off x="457200" y="195486"/>
            <a:ext cx="8229600" cy="857250"/>
          </a:xfrm>
        </p:spPr>
        <p:txBody>
          <a:bodyPr>
            <a:normAutofit/>
          </a:bodyPr>
          <a:lstStyle>
            <a:lvl1pPr>
              <a:defRPr sz="3600">
                <a:solidFill>
                  <a:schemeClr val="bg2"/>
                </a:solidFill>
                <a:latin typeface="Arial Rounded MT Bold"/>
                <a:cs typeface="Arial Rounded MT Bold"/>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pic>
        <p:nvPicPr>
          <p:cNvPr id="12" name="Picture 11" descr="logo.png"/>
          <p:cNvPicPr>
            <a:picLocks noChangeAspect="1"/>
          </p:cNvPicPr>
          <p:nvPr userDrawn="1"/>
        </p:nvPicPr>
        <p:blipFill>
          <a:blip r:embed="rId3"/>
          <a:stretch>
            <a:fillRect/>
          </a:stretch>
        </p:blipFill>
        <p:spPr>
          <a:xfrm>
            <a:off x="144691" y="76200"/>
            <a:ext cx="922111" cy="361950"/>
          </a:xfrm>
          <a:prstGeom prst="rect">
            <a:avLst/>
          </a:prstGeom>
        </p:spPr>
      </p:pic>
      <p:sp>
        <p:nvSpPr>
          <p:cNvPr id="4" name="TextBox 3">
            <a:extLst>
              <a:ext uri="{FF2B5EF4-FFF2-40B4-BE49-F238E27FC236}">
                <a16:creationId xmlns:a16="http://schemas.microsoft.com/office/drawing/2014/main" id="{19F80FA2-F781-4DF9-AE3A-84864423EA5B}"/>
              </a:ext>
            </a:extLst>
          </p:cNvPr>
          <p:cNvSpPr txBox="1"/>
          <p:nvPr userDrawn="1"/>
        </p:nvSpPr>
        <p:spPr>
          <a:xfrm>
            <a:off x="8887" y="4763348"/>
            <a:ext cx="648072" cy="338554"/>
          </a:xfrm>
          <a:prstGeom prst="rect">
            <a:avLst/>
          </a:prstGeom>
          <a:noFill/>
        </p:spPr>
        <p:txBody>
          <a:bodyPr wrap="square" rtlCol="0">
            <a:spAutoFit/>
          </a:bodyPr>
          <a:lstStyle/>
          <a:p>
            <a:pPr defTabSz="457178"/>
            <a:fld id="{E918B352-DD67-486C-846A-CBA810CF64C4}" type="slidenum">
              <a:rPr lang="nl-NL" sz="1600">
                <a:solidFill>
                  <a:srgbClr val="1E488A"/>
                </a:solidFill>
              </a:rPr>
              <a:pPr defTabSz="457178"/>
              <a:t>‹nr.›</a:t>
            </a:fld>
            <a:endParaRPr lang="nl-NL" sz="1600" dirty="0">
              <a:solidFill>
                <a:srgbClr val="1E488A"/>
              </a:solidFill>
            </a:endParaRPr>
          </a:p>
        </p:txBody>
      </p:sp>
      <p:sp>
        <p:nvSpPr>
          <p:cNvPr id="7" name="Content Placeholder 2">
            <a:extLst>
              <a:ext uri="{FF2B5EF4-FFF2-40B4-BE49-F238E27FC236}">
                <a16:creationId xmlns:a16="http://schemas.microsoft.com/office/drawing/2014/main" id="{E4753AF9-466B-454F-BDB6-7FE6EACE84D3}"/>
              </a:ext>
            </a:extLst>
          </p:cNvPr>
          <p:cNvSpPr>
            <a:spLocks noGrp="1"/>
          </p:cNvSpPr>
          <p:nvPr>
            <p:ph sz="half" idx="1"/>
          </p:nvPr>
        </p:nvSpPr>
        <p:spPr>
          <a:xfrm>
            <a:off x="457200" y="1275606"/>
            <a:ext cx="4038600" cy="338437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8" name="Content Placeholder 3">
            <a:extLst>
              <a:ext uri="{FF2B5EF4-FFF2-40B4-BE49-F238E27FC236}">
                <a16:creationId xmlns:a16="http://schemas.microsoft.com/office/drawing/2014/main" id="{46A85E29-F609-40D2-A274-F8962041A870}"/>
              </a:ext>
            </a:extLst>
          </p:cNvPr>
          <p:cNvSpPr>
            <a:spLocks noGrp="1"/>
          </p:cNvSpPr>
          <p:nvPr>
            <p:ph sz="half" idx="2"/>
          </p:nvPr>
        </p:nvSpPr>
        <p:spPr>
          <a:xfrm>
            <a:off x="4648200" y="1275607"/>
            <a:ext cx="4038600" cy="309634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Tree>
    <p:extLst>
      <p:ext uri="{BB962C8B-B14F-4D97-AF65-F5344CB8AC3E}">
        <p14:creationId xmlns:p14="http://schemas.microsoft.com/office/powerpoint/2010/main" val="108720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6146139" y="1"/>
            <a:ext cx="2997862" cy="5143499"/>
          </a:xfrm>
        </p:spPr>
        <p:txBody>
          <a:bodyPr/>
          <a:lstStyle>
            <a:lvl1pPr marL="0" indent="0">
              <a:buFontTx/>
              <a:buNone/>
              <a:defRPr/>
            </a:lvl1pPr>
          </a:lstStyle>
          <a:p>
            <a:endParaRPr lang="en-IN" dirty="0"/>
          </a:p>
        </p:txBody>
      </p:sp>
      <p:sp>
        <p:nvSpPr>
          <p:cNvPr id="2" name="Title 1"/>
          <p:cNvSpPr>
            <a:spLocks noGrp="1"/>
          </p:cNvSpPr>
          <p:nvPr>
            <p:ph type="title"/>
          </p:nvPr>
        </p:nvSpPr>
        <p:spPr>
          <a:xfrm>
            <a:off x="457201" y="220650"/>
            <a:ext cx="5580410" cy="442800"/>
          </a:xfrm>
        </p:spPr>
        <p:txBody>
          <a:bodyPr/>
          <a:lstStyle>
            <a:lvl1pPr>
              <a:defRPr sz="1799"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1" y="853441"/>
            <a:ext cx="5471882" cy="655320"/>
          </a:xfrm>
        </p:spPr>
        <p:txBody>
          <a:bodyPr/>
          <a:lstStyle>
            <a:lvl1pPr marL="0" indent="0">
              <a:buNone/>
              <a:defRPr sz="13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1733551"/>
            <a:ext cx="2683690" cy="2883528"/>
          </a:xfrm>
        </p:spPr>
        <p:txBody>
          <a:bodyPr numCol="1"/>
          <a:lstStyle>
            <a:lvl1pPr marL="0" indent="0">
              <a:buNone/>
              <a:defRPr sz="10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3" y="1733552"/>
            <a:ext cx="2683690" cy="941069"/>
          </a:xfrm>
        </p:spPr>
        <p:txBody>
          <a:bodyPr numCol="1"/>
          <a:lstStyle>
            <a:lvl1pPr marL="0" indent="0">
              <a:buNone/>
              <a:defRPr sz="1049" baseline="0">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3" y="3164602"/>
            <a:ext cx="2683690" cy="1458120"/>
          </a:xfrm>
        </p:spPr>
        <p:txBody>
          <a:bodyPr numCol="1"/>
          <a:lstStyle>
            <a:lvl1pPr marL="0" indent="0">
              <a:buNone/>
              <a:defRPr sz="1349">
                <a:solidFill>
                  <a:schemeClr val="bg1"/>
                </a:solidFill>
                <a:latin typeface="Georgia" panose="02040502050405020303" pitchFamily="18" charset="0"/>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1" y="680813"/>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13 juni 2022</a:t>
            </a:r>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33137996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lidePPTX4.png"/>
          <p:cNvPicPr>
            <a:picLocks noChangeAspect="1"/>
          </p:cNvPicPr>
          <p:nvPr userDrawn="1"/>
        </p:nvPicPr>
        <p:blipFill>
          <a:blip r:embed="rId2"/>
          <a:stretch>
            <a:fillRect/>
          </a:stretch>
        </p:blipFill>
        <p:spPr>
          <a:xfrm>
            <a:off x="-15240" y="-20537"/>
            <a:ext cx="9172358" cy="5164038"/>
          </a:xfrm>
          <a:prstGeom prst="rect">
            <a:avLst/>
          </a:prstGeom>
        </p:spPr>
      </p:pic>
      <p:sp>
        <p:nvSpPr>
          <p:cNvPr id="4" name="Content Placeholder 2">
            <a:extLst>
              <a:ext uri="{FF2B5EF4-FFF2-40B4-BE49-F238E27FC236}">
                <a16:creationId xmlns:a16="http://schemas.microsoft.com/office/drawing/2014/main" id="{BC7B1994-89E2-4573-9357-E98213E074C8}"/>
              </a:ext>
            </a:extLst>
          </p:cNvPr>
          <p:cNvSpPr>
            <a:spLocks noGrp="1"/>
          </p:cNvSpPr>
          <p:nvPr>
            <p:ph sz="half" idx="1" hasCustomPrompt="1"/>
          </p:nvPr>
        </p:nvSpPr>
        <p:spPr>
          <a:xfrm>
            <a:off x="4716018" y="447514"/>
            <a:ext cx="3960437" cy="1368152"/>
          </a:xfrm>
        </p:spPr>
        <p:txBody>
          <a:bodyPr anchor="ctr">
            <a:noAutofit/>
          </a:bodyPr>
          <a:lstStyle>
            <a:lvl1pPr marL="0" indent="0" algn="l">
              <a:buNone/>
              <a:defRPr sz="4000">
                <a:solidFill>
                  <a:srgbClr val="1E488A"/>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5" name="Content Placeholder 2">
            <a:extLst>
              <a:ext uri="{FF2B5EF4-FFF2-40B4-BE49-F238E27FC236}">
                <a16:creationId xmlns:a16="http://schemas.microsoft.com/office/drawing/2014/main" id="{9DA0D2CA-E5E1-4AD0-A711-9E997482C28D}"/>
              </a:ext>
            </a:extLst>
          </p:cNvPr>
          <p:cNvSpPr>
            <a:spLocks noGrp="1"/>
          </p:cNvSpPr>
          <p:nvPr>
            <p:ph sz="half" idx="10" hasCustomPrompt="1"/>
          </p:nvPr>
        </p:nvSpPr>
        <p:spPr>
          <a:xfrm>
            <a:off x="2051721" y="3651871"/>
            <a:ext cx="2520280" cy="720080"/>
          </a:xfrm>
        </p:spPr>
        <p:txBody>
          <a:bodyPr/>
          <a:lstStyle>
            <a:lvl1pPr marL="0" indent="0" algn="r">
              <a:buNone/>
              <a:defRPr sz="4000" b="1">
                <a:solidFill>
                  <a:srgbClr val="67CC5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1</a:t>
            </a:r>
          </a:p>
        </p:txBody>
      </p:sp>
    </p:spTree>
    <p:extLst>
      <p:ext uri="{BB962C8B-B14F-4D97-AF65-F5344CB8AC3E}">
        <p14:creationId xmlns:p14="http://schemas.microsoft.com/office/powerpoint/2010/main" val="225642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20650"/>
            <a:ext cx="8229600" cy="442800"/>
          </a:xfrm>
        </p:spPr>
        <p:txBody>
          <a:bodyPr/>
          <a:lstStyle>
            <a:lvl1pPr>
              <a:defRPr sz="1799" baseline="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13 juni 2022</a:t>
            </a:r>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
        <p:nvSpPr>
          <p:cNvPr id="7" name="Content Placeholder 6">
            <a:extLst>
              <a:ext uri="{FF2B5EF4-FFF2-40B4-BE49-F238E27FC236}">
                <a16:creationId xmlns:a16="http://schemas.microsoft.com/office/drawing/2014/main" id="{06C88756-00F7-49DB-BDD5-6CF0988193B0}"/>
              </a:ext>
            </a:extLst>
          </p:cNvPr>
          <p:cNvSpPr>
            <a:spLocks noGrp="1"/>
          </p:cNvSpPr>
          <p:nvPr>
            <p:ph sz="quarter" idx="13"/>
          </p:nvPr>
        </p:nvSpPr>
        <p:spPr>
          <a:xfrm>
            <a:off x="456063" y="853200"/>
            <a:ext cx="8224126" cy="3709800"/>
          </a:xfrm>
        </p:spPr>
        <p:txBody>
          <a:bodyPr/>
          <a:lstStyle>
            <a:lvl1pPr marL="0" indent="0">
              <a:buFontTx/>
              <a:buNone/>
              <a:defRPr/>
            </a:lvl1pPr>
            <a:lvl2pPr marL="267329" indent="0">
              <a:buFontTx/>
              <a:buNone/>
              <a:defRPr/>
            </a:lvl2pPr>
            <a:lvl3pPr marL="534656" indent="0">
              <a:buFontTx/>
              <a:buNone/>
              <a:defRPr/>
            </a:lvl3pPr>
            <a:lvl4pPr marL="801985" indent="0">
              <a:buFontTx/>
              <a:buNone/>
              <a:defRPr/>
            </a:lvl4pPr>
            <a:lvl5pPr marL="1069313" indent="0">
              <a:buFontTx/>
              <a:buNone/>
              <a:defRPr/>
            </a:lvl5pPr>
          </a:lstStyle>
          <a:p>
            <a:pPr lvl="0"/>
            <a:r>
              <a:rPr lang="en-US" dirty="0"/>
              <a:t>Edit Master text styles</a:t>
            </a:r>
          </a:p>
        </p:txBody>
      </p:sp>
    </p:spTree>
    <p:extLst>
      <p:ext uri="{BB962C8B-B14F-4D97-AF65-F5344CB8AC3E}">
        <p14:creationId xmlns:p14="http://schemas.microsoft.com/office/powerpoint/2010/main" val="2354641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20650"/>
            <a:ext cx="8229600" cy="44280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853440"/>
            <a:ext cx="6175841" cy="3626100"/>
          </a:xfrm>
        </p:spPr>
        <p:txBody>
          <a:bodyPr/>
          <a:lstStyle>
            <a:lvl1pPr marL="0" indent="0">
              <a:buNone/>
              <a:defRPr baseline="0">
                <a:solidFill>
                  <a:schemeClr val="bg1"/>
                </a:solidFill>
              </a:defRPr>
            </a:lvl1pPr>
            <a:lvl2pPr marL="267329">
              <a:defRPr baseline="0">
                <a:solidFill>
                  <a:schemeClr val="bg1"/>
                </a:solidFill>
              </a:defRPr>
            </a:lvl2pPr>
            <a:lvl3pPr marL="534656">
              <a:defRPr baseline="0">
                <a:solidFill>
                  <a:schemeClr val="bg1"/>
                </a:solidFill>
              </a:defRPr>
            </a:lvl3pPr>
            <a:lvl4pPr marL="801985">
              <a:defRPr baseline="0">
                <a:solidFill>
                  <a:schemeClr val="bg1"/>
                </a:solidFill>
              </a:defRPr>
            </a:lvl4pPr>
            <a:lvl5pPr marL="1069313">
              <a:defRPr sz="899"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13 juni 2022</a:t>
            </a:r>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266443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20650"/>
            <a:ext cx="8229600" cy="44316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853439"/>
            <a:ext cx="4038600" cy="3626100"/>
          </a:xfrm>
        </p:spPr>
        <p:txBody>
          <a:bodyPr/>
          <a:lstStyle>
            <a:lvl1pPr>
              <a:defRPr sz="1499" baseline="0">
                <a:solidFill>
                  <a:schemeClr val="bg1"/>
                </a:solidFill>
              </a:defRPr>
            </a:lvl1pPr>
            <a:lvl2pPr>
              <a:defRPr sz="1349" baseline="0">
                <a:solidFill>
                  <a:schemeClr val="bg1"/>
                </a:solidFill>
              </a:defRPr>
            </a:lvl2pPr>
            <a:lvl3pPr>
              <a:defRPr sz="1199" baseline="0">
                <a:solidFill>
                  <a:schemeClr val="bg1"/>
                </a:solidFill>
              </a:defRPr>
            </a:lvl3pPr>
            <a:lvl4pPr>
              <a:defRPr sz="1049" baseline="0">
                <a:solidFill>
                  <a:schemeClr val="bg1"/>
                </a:solidFill>
              </a:defRPr>
            </a:lvl4pPr>
            <a:lvl5pPr>
              <a:defRPr sz="899" baseline="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853439"/>
            <a:ext cx="4038600" cy="3626100"/>
          </a:xfrm>
        </p:spPr>
        <p:txBody>
          <a:bodyPr/>
          <a:lstStyle>
            <a:lvl1pPr>
              <a:defRPr sz="1499" baseline="0">
                <a:solidFill>
                  <a:schemeClr val="bg1"/>
                </a:solidFill>
              </a:defRPr>
            </a:lvl1pPr>
            <a:lvl2pPr>
              <a:defRPr sz="1349" baseline="0">
                <a:solidFill>
                  <a:schemeClr val="bg1"/>
                </a:solidFill>
              </a:defRPr>
            </a:lvl2pPr>
            <a:lvl3pPr>
              <a:defRPr sz="1199" baseline="0">
                <a:solidFill>
                  <a:schemeClr val="bg1"/>
                </a:solidFill>
              </a:defRPr>
            </a:lvl3pPr>
            <a:lvl4pPr>
              <a:defRPr sz="1049" baseline="0">
                <a:solidFill>
                  <a:schemeClr val="bg1"/>
                </a:solidFill>
              </a:defRPr>
            </a:lvl4pPr>
            <a:lvl5pPr>
              <a:defRPr sz="899" baseline="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13 juni 2022</a:t>
            </a:r>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247528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402081"/>
            <a:ext cx="4042800" cy="3192056"/>
          </a:xfrm>
        </p:spPr>
        <p:txBody>
          <a:bodyPr/>
          <a:lstStyle>
            <a:lvl1pPr>
              <a:defRPr sz="1499" baseline="0">
                <a:solidFill>
                  <a:schemeClr val="bg1"/>
                </a:solidFill>
              </a:defRPr>
            </a:lvl1pPr>
            <a:lvl2pPr>
              <a:defRPr sz="1349" baseline="0">
                <a:solidFill>
                  <a:schemeClr val="bg1"/>
                </a:solidFill>
              </a:defRPr>
            </a:lvl2pPr>
            <a:lvl3pPr>
              <a:defRPr sz="1199" baseline="0">
                <a:solidFill>
                  <a:schemeClr val="bg1"/>
                </a:solidFill>
              </a:defRPr>
            </a:lvl3pPr>
            <a:lvl4pPr>
              <a:defRPr sz="1049" baseline="0">
                <a:solidFill>
                  <a:schemeClr val="bg1"/>
                </a:solidFill>
              </a:defRPr>
            </a:lvl4pPr>
            <a:lvl5pPr>
              <a:defRPr sz="899" baseline="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402081"/>
            <a:ext cx="4042800" cy="3192056"/>
          </a:xfrm>
        </p:spPr>
        <p:txBody>
          <a:bodyPr/>
          <a:lstStyle>
            <a:lvl1pPr>
              <a:defRPr sz="1499" baseline="0">
                <a:solidFill>
                  <a:schemeClr val="bg1"/>
                </a:solidFill>
              </a:defRPr>
            </a:lvl1pPr>
            <a:lvl2pPr>
              <a:defRPr sz="1349" baseline="0">
                <a:solidFill>
                  <a:schemeClr val="bg1"/>
                </a:solidFill>
              </a:defRPr>
            </a:lvl2pPr>
            <a:lvl3pPr>
              <a:defRPr sz="1199" baseline="0">
                <a:solidFill>
                  <a:schemeClr val="bg1"/>
                </a:solidFill>
              </a:defRPr>
            </a:lvl3pPr>
            <a:lvl4pPr>
              <a:defRPr sz="1049" baseline="0">
                <a:solidFill>
                  <a:schemeClr val="bg1"/>
                </a:solidFill>
              </a:defRPr>
            </a:lvl4pPr>
            <a:lvl5pPr>
              <a:defRPr sz="899" baseline="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853440"/>
            <a:ext cx="4042800" cy="480600"/>
          </a:xfrm>
        </p:spPr>
        <p:txBody>
          <a:bodyPr anchor="t" anchorCtr="0"/>
          <a:lstStyle>
            <a:lvl1pPr>
              <a:buNone/>
              <a:defRPr b="1" baseline="0">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853440"/>
            <a:ext cx="4042800" cy="480600"/>
          </a:xfrm>
        </p:spPr>
        <p:txBody>
          <a:bodyPr anchor="t" anchorCtr="0"/>
          <a:lstStyle>
            <a:lvl1pPr>
              <a:buNone/>
              <a:defRPr b="1" baseline="0">
                <a:solidFill>
                  <a:schemeClr val="bg1"/>
                </a:solidFill>
              </a:defRPr>
            </a:lvl1pPr>
          </a:lstStyle>
          <a:p>
            <a:pPr lvl="0"/>
            <a:endParaRPr lang="en-GB" dirty="0"/>
          </a:p>
        </p:txBody>
      </p:sp>
      <p:sp>
        <p:nvSpPr>
          <p:cNvPr id="2" name="Title 1"/>
          <p:cNvSpPr>
            <a:spLocks noGrp="1"/>
          </p:cNvSpPr>
          <p:nvPr>
            <p:ph type="title"/>
          </p:nvPr>
        </p:nvSpPr>
        <p:spPr>
          <a:xfrm>
            <a:off x="457201" y="220650"/>
            <a:ext cx="8229600" cy="443160"/>
          </a:xfrm>
        </p:spPr>
        <p:txBody>
          <a:bodyPr/>
          <a:lstStyle>
            <a:lvl1pPr>
              <a:defRPr baseline="0">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13 juni 2022</a:t>
            </a:r>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355984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13 juni 2022</a:t>
            </a:r>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87254928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1980" y="2138641"/>
            <a:ext cx="3334114" cy="901739"/>
          </a:xfrm>
        </p:spPr>
        <p:txBody>
          <a:bodyPr vert="horz" lIns="0" tIns="0" rIns="0" bIns="0" rtlCol="0" anchor="ctr" anchorCtr="0">
            <a:noAutofit/>
          </a:bodyPr>
          <a:lstStyle>
            <a:lvl1pPr marL="0" indent="0">
              <a:buNone/>
              <a:defRPr kumimoji="0" lang="en-IN" sz="2699" b="0" i="0" u="none" strike="noStrike" cap="none" spc="15" normalizeH="0" baseline="0" dirty="0">
                <a:ln>
                  <a:noFill/>
                </a:ln>
                <a:solidFill>
                  <a:schemeClr val="bg1"/>
                </a:solidFill>
                <a:effectLst/>
                <a:uLnTx/>
                <a:uFillTx/>
                <a:latin typeface="EYInterstate Light" panose="02000506000000020004" pitchFamily="2" charset="0"/>
                <a:ea typeface="+mj-ea"/>
                <a:cs typeface="+mj-cs"/>
              </a:defRPr>
            </a:lvl1pPr>
          </a:lstStyle>
          <a:p>
            <a:pPr marL="267329" marR="0" lvl="0" indent="-267329" defTabSz="75553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13 juni 2022</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54663179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noChangeAspect="1"/>
          </p:cNvSpPr>
          <p:nvPr>
            <p:ph type="pic" sz="quarter" idx="12"/>
          </p:nvPr>
        </p:nvSpPr>
        <p:spPr>
          <a:xfrm>
            <a:off x="4667953" y="0"/>
            <a:ext cx="4476047" cy="5143500"/>
          </a:xfrm>
        </p:spPr>
        <p:txBody>
          <a:bodyPr/>
          <a:lstStyle>
            <a:lvl1pPr marL="0" indent="0">
              <a:buFontTx/>
              <a:buNone/>
              <a:defRPr/>
            </a:lvl1p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451722" y="1934057"/>
            <a:ext cx="3401698" cy="791781"/>
          </a:xfrm>
        </p:spPr>
        <p:txBody>
          <a:bodyPr/>
          <a:lstStyle>
            <a:lvl1pPr marL="0" indent="0">
              <a:buNone/>
              <a:defRPr sz="2249" baseline="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451722" y="2880288"/>
            <a:ext cx="3401698" cy="791781"/>
          </a:xfrm>
        </p:spPr>
        <p:txBody>
          <a:bodyPr/>
          <a:lstStyle>
            <a:lvl1pPr marL="0" indent="0">
              <a:buNone/>
              <a:defRPr sz="1199" baseline="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13 juni 2022</a:t>
            </a:r>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26605795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ooter.png"/>
          <p:cNvPicPr>
            <a:picLocks noChangeAspect="1"/>
          </p:cNvPicPr>
          <p:nvPr userDrawn="1"/>
        </p:nvPicPr>
        <p:blipFill>
          <a:blip r:embed="rId2"/>
          <a:stretch>
            <a:fillRect/>
          </a:stretch>
        </p:blipFill>
        <p:spPr>
          <a:xfrm>
            <a:off x="0" y="4211492"/>
            <a:ext cx="9144000" cy="932008"/>
          </a:xfrm>
          <a:prstGeom prst="rect">
            <a:avLst/>
          </a:prstGeom>
        </p:spPr>
      </p:pic>
      <p:sp>
        <p:nvSpPr>
          <p:cNvPr id="2" name="Title 1"/>
          <p:cNvSpPr>
            <a:spLocks noGrp="1"/>
          </p:cNvSpPr>
          <p:nvPr>
            <p:ph type="title"/>
          </p:nvPr>
        </p:nvSpPr>
        <p:spPr>
          <a:xfrm>
            <a:off x="457200" y="195486"/>
            <a:ext cx="8229600" cy="857250"/>
          </a:xfrm>
        </p:spPr>
        <p:txBody>
          <a:bodyPr>
            <a:normAutofit/>
          </a:bodyPr>
          <a:lstStyle>
            <a:lvl1pPr>
              <a:defRPr sz="3600">
                <a:solidFill>
                  <a:schemeClr val="bg2"/>
                </a:solidFill>
                <a:latin typeface="Arial Rounded MT Bold"/>
                <a:cs typeface="Arial Rounded MT Bold"/>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idx="1"/>
          </p:nvPr>
        </p:nvSpPr>
        <p:spPr>
          <a:xfrm>
            <a:off x="457200" y="1275606"/>
            <a:ext cx="8229600" cy="3096344"/>
          </a:xfrm>
        </p:spPr>
        <p:txBody>
          <a:bodyPr>
            <a:normAutofit/>
          </a:bodyPr>
          <a:lstStyle>
            <a:lvl1pPr>
              <a:defRPr sz="2400"/>
            </a:lvl1pPr>
            <a:lvl2pPr>
              <a:defRPr sz="2000"/>
            </a:lvl2pPr>
            <a:lvl3pPr>
              <a:defRPr sz="1800"/>
            </a:lvl3pPr>
            <a:lvl4pPr>
              <a:defRPr sz="1600"/>
            </a:lvl4pPr>
            <a:lvl5pPr>
              <a:defRPr sz="1600"/>
            </a:lvl5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pic>
        <p:nvPicPr>
          <p:cNvPr id="12" name="Picture 11" descr="logo.png"/>
          <p:cNvPicPr>
            <a:picLocks noChangeAspect="1"/>
          </p:cNvPicPr>
          <p:nvPr userDrawn="1"/>
        </p:nvPicPr>
        <p:blipFill>
          <a:blip r:embed="rId3"/>
          <a:stretch>
            <a:fillRect/>
          </a:stretch>
        </p:blipFill>
        <p:spPr>
          <a:xfrm>
            <a:off x="144689" y="76200"/>
            <a:ext cx="922111" cy="361950"/>
          </a:xfrm>
          <a:prstGeom prst="rect">
            <a:avLst/>
          </a:prstGeom>
        </p:spPr>
      </p:pic>
      <p:sp>
        <p:nvSpPr>
          <p:cNvPr id="4" name="TextBox 3">
            <a:extLst>
              <a:ext uri="{FF2B5EF4-FFF2-40B4-BE49-F238E27FC236}">
                <a16:creationId xmlns:a16="http://schemas.microsoft.com/office/drawing/2014/main" id="{19F80FA2-F781-4DF9-AE3A-84864423EA5B}"/>
              </a:ext>
            </a:extLst>
          </p:cNvPr>
          <p:cNvSpPr txBox="1"/>
          <p:nvPr userDrawn="1"/>
        </p:nvSpPr>
        <p:spPr>
          <a:xfrm>
            <a:off x="8887" y="4763348"/>
            <a:ext cx="648072" cy="338554"/>
          </a:xfrm>
          <a:prstGeom prst="rect">
            <a:avLst/>
          </a:prstGeom>
          <a:noFill/>
        </p:spPr>
        <p:txBody>
          <a:bodyPr wrap="square" rtlCol="0">
            <a:spAutoFit/>
          </a:bodyPr>
          <a:lstStyle/>
          <a:p>
            <a:fld id="{E918B352-DD67-486C-846A-CBA810CF64C4}" type="slidenum">
              <a:rPr lang="nl-NL" sz="1600" smtClean="0">
                <a:solidFill>
                  <a:srgbClr val="1E488A"/>
                </a:solidFill>
              </a:rPr>
              <a:t>‹nr.›</a:t>
            </a:fld>
            <a:endParaRPr lang="nl-NL" sz="1600" dirty="0">
              <a:solidFill>
                <a:srgbClr val="1E488A"/>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071138" y="4853433"/>
            <a:ext cx="892979" cy="135000"/>
          </a:xfrm>
        </p:spPr>
        <p:txBody>
          <a:bodyPr/>
          <a:lstStyle>
            <a:lvl1pPr>
              <a:defRPr>
                <a:solidFill>
                  <a:schemeClr val="bg1"/>
                </a:solidFill>
              </a:defRPr>
            </a:lvl1pPr>
          </a:lstStyle>
          <a:p>
            <a:r>
              <a:rPr lang="en-US"/>
              <a:t>13 juni 2022</a:t>
            </a:r>
            <a:endParaRPr lang="nl-NL"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2428127" y="4853433"/>
            <a:ext cx="2313370" cy="135000"/>
          </a:xfrm>
        </p:spPr>
        <p:txBody>
          <a:bodyPr/>
          <a:lstStyle>
            <a:lvl1pPr>
              <a:defRPr>
                <a:solidFill>
                  <a:schemeClr val="bg1"/>
                </a:solidFill>
              </a:defRPr>
            </a:lvl1pPr>
          </a:lstStyle>
          <a:p>
            <a:r>
              <a:rPr lang="en-IN"/>
              <a:t>Presentation title</a:t>
            </a:r>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462675" y="4853433"/>
            <a:ext cx="497041" cy="135000"/>
          </a:xfrm>
        </p:spPr>
        <p:txBody>
          <a:bodyPr/>
          <a:lstStyle>
            <a:lvl1pPr>
              <a:defRPr>
                <a:solidFill>
                  <a:schemeClr val="bg1"/>
                </a:solidFill>
              </a:defRPr>
            </a:lvl1p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2088387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116695"/>
            <a:ext cx="1752878" cy="64412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3" y="1895074"/>
            <a:ext cx="3966934" cy="1350000"/>
          </a:xfrm>
        </p:spPr>
        <p:txBody>
          <a:bodyPr lIns="90000" tIns="46800" rIns="90000" bIns="46800"/>
          <a:lstStyle>
            <a:lvl1pPr marL="0" indent="0">
              <a:buNone/>
              <a:defRPr lang="en-US" sz="2099" baseline="0" dirty="0" smtClean="0">
                <a:latin typeface="Georgia" panose="02040502050405020303" pitchFamily="18" charset="0"/>
              </a:defRPr>
            </a:lvl1pPr>
          </a:lstStyle>
          <a:p>
            <a:pPr marL="267329" lvl="0" indent="-26732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3" y="3474573"/>
            <a:ext cx="3966934" cy="237629"/>
          </a:xfrm>
        </p:spPr>
        <p:txBody>
          <a:bodyPr lIns="90000" tIns="46800" rIns="90000" bIns="46800"/>
          <a:lstStyle>
            <a:lvl1pPr marL="0" indent="0" algn="l" defTabSz="685457" rtl="0" eaLnBrk="1" latinLnBrk="0" hangingPunct="1">
              <a:spcBef>
                <a:spcPts val="0"/>
              </a:spcBef>
              <a:spcAft>
                <a:spcPts val="450"/>
              </a:spcAft>
              <a:buClr>
                <a:schemeClr val="tx2"/>
              </a:buClr>
              <a:buSzPct val="70000"/>
              <a:buFont typeface="Arial" pitchFamily="34" charset="0"/>
              <a:buNone/>
              <a:defRPr lang="en-US" sz="1199" kern="100" baseline="0" dirty="0" smtClean="0">
                <a:solidFill>
                  <a:srgbClr val="2E2E38"/>
                </a:solidFill>
                <a:latin typeface="+mn-lt"/>
                <a:ea typeface="+mn-ea"/>
                <a:cs typeface="+mn-cs"/>
              </a:defRPr>
            </a:lvl1pPr>
            <a:lvl2pPr marL="26732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3" y="3728581"/>
            <a:ext cx="3966934" cy="237629"/>
          </a:xfrm>
        </p:spPr>
        <p:txBody>
          <a:bodyPr lIns="90000" tIns="46800" rIns="90000" bIns="46800"/>
          <a:lstStyle>
            <a:lvl1pPr marL="0" indent="0" algn="l" defTabSz="685457" rtl="0" eaLnBrk="1" latinLnBrk="0" hangingPunct="1">
              <a:spcBef>
                <a:spcPts val="0"/>
              </a:spcBef>
              <a:spcAft>
                <a:spcPts val="450"/>
              </a:spcAft>
              <a:buClr>
                <a:schemeClr val="tx2"/>
              </a:buClr>
              <a:buSzPct val="70000"/>
              <a:buFont typeface="Arial" pitchFamily="34" charset="0"/>
              <a:buNone/>
              <a:defRPr lang="en-US" sz="1199" kern="100" baseline="0" dirty="0" smtClean="0">
                <a:solidFill>
                  <a:srgbClr val="2E2E38"/>
                </a:solidFill>
                <a:latin typeface="+mn-lt"/>
                <a:ea typeface="+mn-ea"/>
                <a:cs typeface="+mn-cs"/>
              </a:defRPr>
            </a:lvl1pPr>
            <a:lvl2pPr marL="26732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927286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4" y="1545176"/>
            <a:ext cx="3966934" cy="2269142"/>
          </a:xfrm>
        </p:spPr>
        <p:txBody>
          <a:bodyPr lIns="0" tIns="0" rIns="0" bIns="0">
            <a:noAutofit/>
          </a:bodyPr>
          <a:lstStyle>
            <a:lvl1pPr marL="0" indent="0" algn="ctr">
              <a:buNone/>
              <a:defRPr lang="en-US" sz="2099" baseline="0" dirty="0" smtClean="0">
                <a:latin typeface="Georgia" panose="02040502050405020303" pitchFamily="18" charset="0"/>
              </a:defRPr>
            </a:lvl1pPr>
          </a:lstStyle>
          <a:p>
            <a:pPr marL="267329" lvl="0" indent="-26732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4" y="4130008"/>
            <a:ext cx="3966934" cy="237629"/>
          </a:xfrm>
        </p:spPr>
        <p:txBody>
          <a:bodyPr lIns="0" tIns="0" rIns="0" bIns="0">
            <a:noAutofit/>
          </a:bodyPr>
          <a:lstStyle>
            <a:lvl1pPr marL="0" indent="0" algn="ctr">
              <a:buNone/>
              <a:defRPr lang="en-US" sz="1199" baseline="0" dirty="0" smtClean="0">
                <a:solidFill>
                  <a:srgbClr val="2E2E38"/>
                </a:solidFill>
                <a:latin typeface="+mn-lt"/>
              </a:defRPr>
            </a:lvl1pPr>
          </a:lstStyle>
          <a:p>
            <a:pPr marL="267329" lvl="0" indent="-26732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4" y="4364038"/>
            <a:ext cx="3966934" cy="237629"/>
          </a:xfrm>
        </p:spPr>
        <p:txBody>
          <a:bodyPr vert="horz" lIns="0" tIns="0" rIns="0" bIns="0" rtlCol="0" anchor="t" anchorCtr="0">
            <a:noAutofit/>
          </a:bodyPr>
          <a:lstStyle>
            <a:lvl1pPr marL="0" indent="0" algn="ctr">
              <a:buNone/>
              <a:defRPr lang="en-US" sz="1199" baseline="0" dirty="0" smtClean="0">
                <a:solidFill>
                  <a:srgbClr val="2E2E38"/>
                </a:solidFill>
                <a:latin typeface="+mn-lt"/>
              </a:defRPr>
            </a:lvl1pPr>
          </a:lstStyle>
          <a:p>
            <a:pPr marL="267329" lvl="0" indent="-26732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2" y="734842"/>
            <a:ext cx="1752878" cy="662015"/>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14830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13 juni 2022</a:t>
            </a:r>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1249940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00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51435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13 juni 2022</a:t>
            </a:r>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1205724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 y="0"/>
            <a:ext cx="9139244" cy="5143500"/>
          </a:xfrm>
          <a:prstGeom prst="rect">
            <a:avLst/>
          </a:prstGeom>
        </p:spPr>
      </p:pic>
      <p:sp>
        <p:nvSpPr>
          <p:cNvPr id="8" name="Content Placeholder 2"/>
          <p:cNvSpPr>
            <a:spLocks noGrp="1"/>
          </p:cNvSpPr>
          <p:nvPr>
            <p:ph idx="1" hasCustomPrompt="1"/>
          </p:nvPr>
        </p:nvSpPr>
        <p:spPr>
          <a:xfrm>
            <a:off x="455612" y="539354"/>
            <a:ext cx="3506400" cy="3907547"/>
          </a:xfrm>
        </p:spPr>
        <p:txBody>
          <a:bodyPr/>
          <a:lstStyle>
            <a:lvl1pPr marL="0" indent="0" algn="l" defTabSz="746149" rtl="0" fontAlgn="base">
              <a:lnSpc>
                <a:spcPct val="100000"/>
              </a:lnSpc>
              <a:spcBef>
                <a:spcPct val="70000"/>
              </a:spcBef>
              <a:spcAft>
                <a:spcPct val="0"/>
              </a:spcAft>
              <a:buSzPct val="100000"/>
              <a:buNone/>
              <a:defRPr lang="en-US" sz="713" kern="100" baseline="0" noProof="0" dirty="0" smtClean="0">
                <a:solidFill>
                  <a:srgbClr val="FFFFFF"/>
                </a:solidFill>
                <a:latin typeface="EYInterstate Light" panose="02000506000000020004" pitchFamily="2" charset="0"/>
                <a:ea typeface="+mn-ea"/>
                <a:cs typeface="Arial" pitchFamily="34" charset="0"/>
              </a:defRPr>
            </a:lvl1pPr>
            <a:lvl2pPr marL="0" indent="0" algn="l" defTabSz="746149" rtl="0" fontAlgn="base">
              <a:lnSpc>
                <a:spcPct val="100000"/>
              </a:lnSpc>
              <a:spcBef>
                <a:spcPct val="0"/>
              </a:spcBef>
              <a:spcAft>
                <a:spcPct val="0"/>
              </a:spcAft>
              <a:buSzPct val="100000"/>
              <a:buNone/>
              <a:defRPr lang="en-US" sz="675" b="1" kern="1200" noProof="0" dirty="0" smtClean="0">
                <a:solidFill>
                  <a:srgbClr val="FFFFFF"/>
                </a:solidFill>
                <a:latin typeface="EYInterstate Light" panose="02000506000000020004" pitchFamily="2" charset="0"/>
                <a:ea typeface="+mn-ea"/>
                <a:cs typeface="Arial" pitchFamily="34" charset="0"/>
              </a:defRPr>
            </a:lvl2pPr>
            <a:lvl3pPr marL="132094" indent="-132094" algn="l" defTabSz="746149"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rgbClr val="FFFFFF"/>
                </a:solidFill>
                <a:latin typeface="EYInterstate Light" panose="02000506000000020004" pitchFamily="2" charset="0"/>
                <a:ea typeface="+mn-ea"/>
                <a:cs typeface="Arial" pitchFamily="34" charset="0"/>
              </a:defRPr>
            </a:lvl3pPr>
            <a:lvl4pPr marL="0" indent="0" algn="l" defTabSz="746149" rtl="0" fontAlgn="base">
              <a:lnSpc>
                <a:spcPct val="100000"/>
              </a:lnSpc>
              <a:spcBef>
                <a:spcPct val="0"/>
              </a:spcBef>
              <a:spcAft>
                <a:spcPct val="0"/>
              </a:spcAft>
              <a:buSzPct val="100000"/>
              <a:buNone/>
              <a:defRPr lang="en-US" sz="600" kern="1200" noProof="0" dirty="0" smtClean="0">
                <a:solidFill>
                  <a:srgbClr val="FFFFFF"/>
                </a:solidFill>
                <a:latin typeface="EYInterstate Light" panose="02000506000000020004" pitchFamily="2" charset="0"/>
                <a:ea typeface="+mn-ea"/>
                <a:cs typeface="Arial" pitchFamily="34" charset="0"/>
              </a:defRPr>
            </a:lvl4pPr>
            <a:lvl5pPr marL="141614" indent="-141614" algn="l" defTabSz="746149" rtl="0" fontAlgn="base">
              <a:lnSpc>
                <a:spcPct val="100000"/>
              </a:lnSpc>
              <a:spcBef>
                <a:spcPct val="0"/>
              </a:spcBef>
              <a:spcAft>
                <a:spcPct val="0"/>
              </a:spcAft>
              <a:buClr>
                <a:schemeClr val="tx2"/>
              </a:buClr>
              <a:buSzPct val="70000"/>
              <a:buFont typeface="Arial" pitchFamily="34" charset="0"/>
              <a:buChar char="►"/>
              <a:defRPr lang="en-US" sz="600" kern="1200" noProof="0" dirty="0">
                <a:solidFill>
                  <a:srgbClr val="FFFFFF"/>
                </a:solidFill>
                <a:latin typeface="EYInterstate Light" panose="02000506000000020004" pitchFamily="2" charset="0"/>
                <a:ea typeface="+mn-ea"/>
                <a:cs typeface="Arial" pitchFamily="34" charset="0"/>
              </a:defRPr>
            </a:lvl5pPr>
          </a:lstStyle>
          <a:p>
            <a:pPr lvl="0"/>
            <a:r>
              <a:rPr lang="en-US" noProof="0" dirty="0"/>
              <a:t>Click to edit Master text styles</a:t>
            </a:r>
          </a:p>
        </p:txBody>
      </p:sp>
    </p:spTree>
    <p:extLst>
      <p:ext uri="{BB962C8B-B14F-4D97-AF65-F5344CB8AC3E}">
        <p14:creationId xmlns:p14="http://schemas.microsoft.com/office/powerpoint/2010/main" val="2137962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20650"/>
            <a:ext cx="8229600" cy="442800"/>
          </a:xfrm>
        </p:spPr>
        <p:txBody>
          <a:bodyPr/>
          <a:lstStyle>
            <a:lvl1pPr>
              <a:defRPr sz="1799" spc="15" baseline="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a:t>13 juni 2022</a:t>
            </a:r>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‹nr.›</a:t>
            </a:fld>
            <a:endParaRPr dirty="0"/>
          </a:p>
        </p:txBody>
      </p:sp>
      <p:sp>
        <p:nvSpPr>
          <p:cNvPr id="7" name="Content Placeholder 2">
            <a:extLst>
              <a:ext uri="{FF2B5EF4-FFF2-40B4-BE49-F238E27FC236}">
                <a16:creationId xmlns:a16="http://schemas.microsoft.com/office/drawing/2014/main" id="{4894E2E1-507D-4487-9B6F-22F6DEA486D6}"/>
              </a:ext>
            </a:extLst>
          </p:cNvPr>
          <p:cNvSpPr>
            <a:spLocks noGrp="1"/>
          </p:cNvSpPr>
          <p:nvPr>
            <p:ph idx="1" hasCustomPrompt="1"/>
          </p:nvPr>
        </p:nvSpPr>
        <p:spPr>
          <a:xfrm>
            <a:off x="457201" y="853440"/>
            <a:ext cx="8229599" cy="3626100"/>
          </a:xfrm>
        </p:spPr>
        <p:txBody>
          <a:bodyPr/>
          <a:lstStyle>
            <a:lvl1pPr marL="0" indent="0">
              <a:spcBef>
                <a:spcPts val="0"/>
              </a:spcBef>
              <a:buNone/>
              <a:defRPr spc="15" baseline="0">
                <a:solidFill>
                  <a:schemeClr val="bg1"/>
                </a:solidFill>
              </a:defRPr>
            </a:lvl1pPr>
            <a:lvl2pPr marL="0" indent="0">
              <a:spcBef>
                <a:spcPts val="0"/>
              </a:spcBef>
              <a:buNone/>
              <a:defRPr sz="1349" spc="15" baseline="0">
                <a:solidFill>
                  <a:schemeClr val="bg1"/>
                </a:solidFill>
              </a:defRPr>
            </a:lvl2pPr>
            <a:lvl3pPr marL="0" indent="0">
              <a:spcBef>
                <a:spcPts val="0"/>
              </a:spcBef>
              <a:buNone/>
              <a:defRPr sz="1199" spc="15" baseline="0">
                <a:solidFill>
                  <a:schemeClr val="bg1"/>
                </a:solidFill>
              </a:defRPr>
            </a:lvl3pPr>
            <a:lvl4pPr marL="0" indent="0">
              <a:spcBef>
                <a:spcPts val="0"/>
              </a:spcBef>
              <a:buNone/>
              <a:defRPr sz="1049" spc="15" baseline="0">
                <a:solidFill>
                  <a:schemeClr val="bg1"/>
                </a:solidFill>
              </a:defRPr>
            </a:lvl4pPr>
            <a:lvl5pPr marL="0" indent="0">
              <a:spcBef>
                <a:spcPts val="0"/>
              </a:spcBef>
              <a:buNone/>
              <a:defRPr sz="899" spc="15" baseline="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73396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810000" y="810000"/>
            <a:ext cx="7524900" cy="540000"/>
          </a:xfrm>
        </p:spPr>
        <p:txBody>
          <a:bodyPr>
            <a:noAutofit/>
          </a:bodyPr>
          <a:lstStyle>
            <a:lvl1pPr>
              <a:defRPr sz="24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01216" indent="-201216">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531678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810000" y="810000"/>
            <a:ext cx="7524900" cy="540000"/>
          </a:xfrm>
        </p:spPr>
        <p:txBody>
          <a:bodyPr>
            <a:noAutofit/>
          </a:bodyPr>
          <a:lstStyle>
            <a:lvl1pPr>
              <a:defRPr sz="2400"/>
            </a:lvl1pPr>
          </a:lstStyle>
          <a:p>
            <a:r>
              <a:rPr lang="nl-NL"/>
              <a:t>Klik om stijl te bewerken</a:t>
            </a:r>
            <a:endParaRPr lang="nl-NL" dirty="0"/>
          </a:p>
        </p:txBody>
      </p:sp>
      <p:sp>
        <p:nvSpPr>
          <p:cNvPr id="3" name="Tijdelijke aanduiding voor inhoud 2"/>
          <p:cNvSpPr>
            <a:spLocks noGrp="1"/>
          </p:cNvSpPr>
          <p:nvPr>
            <p:ph idx="1"/>
          </p:nvPr>
        </p:nvSpPr>
        <p:spPr>
          <a:xfrm>
            <a:off x="810000" y="1350000"/>
            <a:ext cx="3645000" cy="3375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4689000" y="1350000"/>
            <a:ext cx="3645000" cy="3375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6766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footer.png"/>
          <p:cNvPicPr>
            <a:picLocks noChangeAspect="1"/>
          </p:cNvPicPr>
          <p:nvPr userDrawn="1"/>
        </p:nvPicPr>
        <p:blipFill>
          <a:blip r:embed="rId2"/>
          <a:stretch>
            <a:fillRect/>
          </a:stretch>
        </p:blipFill>
        <p:spPr>
          <a:xfrm>
            <a:off x="0" y="4211492"/>
            <a:ext cx="9144000" cy="932008"/>
          </a:xfrm>
          <a:prstGeom prst="rect">
            <a:avLst/>
          </a:prstGeom>
        </p:spPr>
      </p:pic>
      <p:sp>
        <p:nvSpPr>
          <p:cNvPr id="2" name="Title 1"/>
          <p:cNvSpPr>
            <a:spLocks noGrp="1"/>
          </p:cNvSpPr>
          <p:nvPr>
            <p:ph type="title"/>
          </p:nvPr>
        </p:nvSpPr>
        <p:spPr>
          <a:xfrm>
            <a:off x="457200" y="195486"/>
            <a:ext cx="8229600" cy="857250"/>
          </a:xfrm>
        </p:spPr>
        <p:txBody>
          <a:bodyPr>
            <a:normAutofit/>
          </a:bodyPr>
          <a:lstStyle>
            <a:lvl1pPr>
              <a:defRPr sz="3600">
                <a:solidFill>
                  <a:schemeClr val="bg2"/>
                </a:solidFill>
                <a:latin typeface="Arial Rounded MT Bold"/>
                <a:cs typeface="Arial Rounded MT Bold"/>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pic>
        <p:nvPicPr>
          <p:cNvPr id="12" name="Picture 11" descr="logo.png"/>
          <p:cNvPicPr>
            <a:picLocks noChangeAspect="1"/>
          </p:cNvPicPr>
          <p:nvPr userDrawn="1"/>
        </p:nvPicPr>
        <p:blipFill>
          <a:blip r:embed="rId3"/>
          <a:stretch>
            <a:fillRect/>
          </a:stretch>
        </p:blipFill>
        <p:spPr>
          <a:xfrm>
            <a:off x="144689" y="76200"/>
            <a:ext cx="922111" cy="361950"/>
          </a:xfrm>
          <a:prstGeom prst="rect">
            <a:avLst/>
          </a:prstGeom>
        </p:spPr>
      </p:pic>
      <p:sp>
        <p:nvSpPr>
          <p:cNvPr id="4" name="TextBox 3">
            <a:extLst>
              <a:ext uri="{FF2B5EF4-FFF2-40B4-BE49-F238E27FC236}">
                <a16:creationId xmlns:a16="http://schemas.microsoft.com/office/drawing/2014/main" id="{19F80FA2-F781-4DF9-AE3A-84864423EA5B}"/>
              </a:ext>
            </a:extLst>
          </p:cNvPr>
          <p:cNvSpPr txBox="1"/>
          <p:nvPr userDrawn="1"/>
        </p:nvSpPr>
        <p:spPr>
          <a:xfrm>
            <a:off x="8887" y="4763348"/>
            <a:ext cx="648072" cy="338554"/>
          </a:xfrm>
          <a:prstGeom prst="rect">
            <a:avLst/>
          </a:prstGeom>
          <a:noFill/>
        </p:spPr>
        <p:txBody>
          <a:bodyPr wrap="square" rtlCol="0">
            <a:spAutoFit/>
          </a:bodyPr>
          <a:lstStyle/>
          <a:p>
            <a:fld id="{E918B352-DD67-486C-846A-CBA810CF64C4}" type="slidenum">
              <a:rPr lang="nl-NL" sz="1600" smtClean="0">
                <a:solidFill>
                  <a:srgbClr val="1E488A"/>
                </a:solidFill>
              </a:rPr>
              <a:t>‹nr.›</a:t>
            </a:fld>
            <a:endParaRPr lang="nl-NL" sz="1600" dirty="0">
              <a:solidFill>
                <a:srgbClr val="1E488A"/>
              </a:solidFill>
            </a:endParaRPr>
          </a:p>
        </p:txBody>
      </p:sp>
      <p:sp>
        <p:nvSpPr>
          <p:cNvPr id="7" name="Content Placeholder 2">
            <a:extLst>
              <a:ext uri="{FF2B5EF4-FFF2-40B4-BE49-F238E27FC236}">
                <a16:creationId xmlns:a16="http://schemas.microsoft.com/office/drawing/2014/main" id="{E4753AF9-466B-454F-BDB6-7FE6EACE84D3}"/>
              </a:ext>
            </a:extLst>
          </p:cNvPr>
          <p:cNvSpPr>
            <a:spLocks noGrp="1"/>
          </p:cNvSpPr>
          <p:nvPr>
            <p:ph sz="half" idx="1"/>
          </p:nvPr>
        </p:nvSpPr>
        <p:spPr>
          <a:xfrm>
            <a:off x="457200" y="1275606"/>
            <a:ext cx="4038600" cy="338437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8" name="Content Placeholder 3">
            <a:extLst>
              <a:ext uri="{FF2B5EF4-FFF2-40B4-BE49-F238E27FC236}">
                <a16:creationId xmlns:a16="http://schemas.microsoft.com/office/drawing/2014/main" id="{46A85E29-F609-40D2-A274-F8962041A870}"/>
              </a:ext>
            </a:extLst>
          </p:cNvPr>
          <p:cNvSpPr>
            <a:spLocks noGrp="1"/>
          </p:cNvSpPr>
          <p:nvPr>
            <p:ph sz="half" idx="2"/>
          </p:nvPr>
        </p:nvSpPr>
        <p:spPr>
          <a:xfrm>
            <a:off x="4648200" y="1275606"/>
            <a:ext cx="4038600" cy="309634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Tree>
    <p:extLst>
      <p:ext uri="{BB962C8B-B14F-4D97-AF65-F5344CB8AC3E}">
        <p14:creationId xmlns:p14="http://schemas.microsoft.com/office/powerpoint/2010/main" val="350724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810000" y="810000"/>
            <a:ext cx="7524900" cy="540000"/>
          </a:xfrm>
        </p:spPr>
        <p:txBody>
          <a:bodyPr>
            <a:noAutofit/>
          </a:bodyPr>
          <a:lstStyle>
            <a:lvl1pPr>
              <a:defRPr sz="2400"/>
            </a:lvl1pPr>
          </a:lstStyle>
          <a:p>
            <a:r>
              <a:rPr lang="nl-NL"/>
              <a:t>Klik om stijl te bewerken</a:t>
            </a:r>
            <a:endParaRPr lang="nl-NL" dirty="0"/>
          </a:p>
        </p:txBody>
      </p:sp>
    </p:spTree>
    <p:extLst>
      <p:ext uri="{BB962C8B-B14F-4D97-AF65-F5344CB8AC3E}">
        <p14:creationId xmlns:p14="http://schemas.microsoft.com/office/powerpoint/2010/main" val="234037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0000" y="810000"/>
            <a:ext cx="7524900" cy="3915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5279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157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9" name="Groep 1"/>
          <p:cNvGrpSpPr/>
          <p:nvPr userDrawn="1"/>
        </p:nvGrpSpPr>
        <p:grpSpPr>
          <a:xfrm>
            <a:off x="-5530" y="4811996"/>
            <a:ext cx="3712369" cy="336946"/>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35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35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332" y="0"/>
            <a:ext cx="1612106"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270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062038" y="276226"/>
            <a:ext cx="7560469" cy="1726187"/>
          </a:xfrm>
        </p:spPr>
        <p:txBody>
          <a:bodyPr anchor="t" anchorCtr="0"/>
          <a:lstStyle>
            <a:lvl1pPr algn="l">
              <a:defRPr sz="45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062038" y="2571750"/>
            <a:ext cx="7560469" cy="104823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9355" y="4011465"/>
            <a:ext cx="4800392" cy="1132872"/>
          </a:xfrm>
          <a:prstGeom prst="rect">
            <a:avLst/>
          </a:prstGeom>
        </p:spPr>
      </p:pic>
    </p:spTree>
    <p:extLst>
      <p:ext uri="{BB962C8B-B14F-4D97-AF65-F5344CB8AC3E}">
        <p14:creationId xmlns:p14="http://schemas.microsoft.com/office/powerpoint/2010/main" val="3645019155"/>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oranj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9144000" cy="4011465"/>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062038" y="276226"/>
            <a:ext cx="7560469" cy="1726187"/>
          </a:xfrm>
        </p:spPr>
        <p:txBody>
          <a:bodyPr anchor="t" anchorCtr="0"/>
          <a:lstStyle>
            <a:lvl1pPr algn="l">
              <a:defRPr sz="45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062038" y="2571750"/>
            <a:ext cx="7560469" cy="104823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9355" y="4011465"/>
            <a:ext cx="4800392" cy="1132872"/>
          </a:xfrm>
          <a:prstGeom prst="rect">
            <a:avLst/>
          </a:prstGeom>
        </p:spPr>
      </p:pic>
    </p:spTree>
    <p:extLst>
      <p:ext uri="{BB962C8B-B14F-4D97-AF65-F5344CB8AC3E}">
        <p14:creationId xmlns:p14="http://schemas.microsoft.com/office/powerpoint/2010/main" val="2616416137"/>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blauw">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9144000" cy="4011465"/>
          </a:xfrm>
          <a:prstGeom prst="rect">
            <a:avLst/>
          </a:prstGeom>
          <a:solidFill>
            <a:srgbClr val="06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062038" y="276226"/>
            <a:ext cx="7560469" cy="1726187"/>
          </a:xfrm>
        </p:spPr>
        <p:txBody>
          <a:bodyPr anchor="t" anchorCtr="0"/>
          <a:lstStyle>
            <a:lvl1pPr algn="l">
              <a:defRPr sz="45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062038" y="2571750"/>
            <a:ext cx="7560469" cy="104823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9355" y="4011465"/>
            <a:ext cx="4800392" cy="1132872"/>
          </a:xfrm>
          <a:prstGeom prst="rect">
            <a:avLst/>
          </a:prstGeom>
        </p:spPr>
      </p:pic>
    </p:spTree>
    <p:extLst>
      <p:ext uri="{BB962C8B-B14F-4D97-AF65-F5344CB8AC3E}">
        <p14:creationId xmlns:p14="http://schemas.microsoft.com/office/powerpoint/2010/main" val="2661058319"/>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9144000" cy="4011465"/>
          </a:xfrm>
          <a:prstGeom prst="rect">
            <a:avLst/>
          </a:prstGeom>
          <a:solidFill>
            <a:srgbClr val="D9D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062038" y="276226"/>
            <a:ext cx="7560469" cy="1726187"/>
          </a:xfrm>
        </p:spPr>
        <p:txBody>
          <a:bodyPr anchor="t" anchorCtr="0"/>
          <a:lstStyle>
            <a:lvl1pPr algn="l">
              <a:defRPr sz="45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062038" y="2571750"/>
            <a:ext cx="7560469" cy="1048232"/>
          </a:xfrm>
        </p:spPr>
        <p:txBody>
          <a:bodyPr/>
          <a:lstStyle>
            <a:lvl1pPr marL="0" indent="0" algn="l">
              <a:buNone/>
              <a:defRPr sz="1800">
                <a:solidFill>
                  <a:srgbClr val="0625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9355" y="4011465"/>
            <a:ext cx="4800392" cy="1132872"/>
          </a:xfrm>
          <a:prstGeom prst="rect">
            <a:avLst/>
          </a:prstGeom>
        </p:spPr>
      </p:pic>
    </p:spTree>
    <p:extLst>
      <p:ext uri="{BB962C8B-B14F-4D97-AF65-F5344CB8AC3E}">
        <p14:creationId xmlns:p14="http://schemas.microsoft.com/office/powerpoint/2010/main" val="2007724862"/>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E60FAE-6D95-0C40-B7E9-F16D3BC47E9A}"/>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a:extLst>
              <a:ext uri="{FF2B5EF4-FFF2-40B4-BE49-F238E27FC236}">
                <a16:creationId xmlns:a16="http://schemas.microsoft.com/office/drawing/2014/main" id="{5AE73A8A-A0ED-7343-9772-E88A8ED6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8" name="Rechte verbindingslijn 7">
            <a:extLst>
              <a:ext uri="{FF2B5EF4-FFF2-40B4-BE49-F238E27FC236}">
                <a16:creationId xmlns:a16="http://schemas.microsoft.com/office/drawing/2014/main" id="{34BF2BBC-528F-334C-A530-D6F45462C976}"/>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
        <p:nvSpPr>
          <p:cNvPr id="9" name="Tijdelijke aanduiding voor datum 8">
            <a:extLst>
              <a:ext uri="{FF2B5EF4-FFF2-40B4-BE49-F238E27FC236}">
                <a16:creationId xmlns:a16="http://schemas.microsoft.com/office/drawing/2014/main" id="{2E5E294A-3D22-FE45-89C1-7EDE803290EA}"/>
              </a:ext>
            </a:extLst>
          </p:cNvPr>
          <p:cNvSpPr>
            <a:spLocks noGrp="1"/>
          </p:cNvSpPr>
          <p:nvPr>
            <p:ph type="dt" sz="half" idx="10"/>
          </p:nvPr>
        </p:nvSpPr>
        <p:spPr/>
        <p:txBody>
          <a:bodyPr/>
          <a:lstStyle/>
          <a:p>
            <a:fld id="{3A755A57-F14B-6F46-88CC-13D196A23529}" type="datetime1">
              <a:rPr lang="nl-NL" smtClean="0"/>
              <a:pPr/>
              <a:t>9-10-2023</a:t>
            </a:fld>
            <a:endParaRPr lang="nl-NL"/>
          </a:p>
        </p:txBody>
      </p:sp>
      <p:sp>
        <p:nvSpPr>
          <p:cNvPr id="10" name="Tijdelijke aanduiding voor voettekst 9">
            <a:extLst>
              <a:ext uri="{FF2B5EF4-FFF2-40B4-BE49-F238E27FC236}">
                <a16:creationId xmlns:a16="http://schemas.microsoft.com/office/drawing/2014/main" id="{4C10C2E4-6672-504A-AB21-5B59FB4981BF}"/>
              </a:ext>
            </a:extLst>
          </p:cNvPr>
          <p:cNvSpPr>
            <a:spLocks noGrp="1"/>
          </p:cNvSpPr>
          <p:nvPr>
            <p:ph type="ftr" sz="quarter" idx="11"/>
          </p:nvPr>
        </p:nvSpPr>
        <p:spPr/>
        <p:txBody>
          <a:bodyPr/>
          <a:lstStyle/>
          <a:p>
            <a:r>
              <a:rPr lang="nl-NL"/>
              <a:t>Voettekst</a:t>
            </a:r>
          </a:p>
        </p:txBody>
      </p:sp>
      <p:sp>
        <p:nvSpPr>
          <p:cNvPr id="11" name="Tijdelijke aanduiding voor dianummer 10">
            <a:extLst>
              <a:ext uri="{FF2B5EF4-FFF2-40B4-BE49-F238E27FC236}">
                <a16:creationId xmlns:a16="http://schemas.microsoft.com/office/drawing/2014/main" id="{2EC99E54-83DF-E945-9E48-6C18AB884E96}"/>
              </a:ext>
            </a:extLst>
          </p:cNvPr>
          <p:cNvSpPr>
            <a:spLocks noGrp="1"/>
          </p:cNvSpPr>
          <p:nvPr>
            <p:ph type="sldNum" sz="quarter" idx="12"/>
          </p:nvPr>
        </p:nvSpPr>
        <p:spPr/>
        <p:txBody>
          <a:bodyPr/>
          <a:lstStyle/>
          <a:p>
            <a:fld id="{8ED0CDDB-2613-0B4B-9B95-1AD4415565A7}" type="slidenum">
              <a:rPr lang="nl-NL" smtClean="0"/>
              <a:pPr/>
              <a:t>‹nr.›</a:t>
            </a:fld>
            <a:endParaRPr lang="nl-NL"/>
          </a:p>
        </p:txBody>
      </p:sp>
      <p:sp>
        <p:nvSpPr>
          <p:cNvPr id="12" name="Titel 11">
            <a:extLst>
              <a:ext uri="{FF2B5EF4-FFF2-40B4-BE49-F238E27FC236}">
                <a16:creationId xmlns:a16="http://schemas.microsoft.com/office/drawing/2014/main" id="{C4B2FC4D-65F6-7A40-8AE1-3A87312AED4C}"/>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54896787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B5803-F102-B746-B03F-2FBE722690A9}"/>
              </a:ext>
            </a:extLst>
          </p:cNvPr>
          <p:cNvSpPr>
            <a:spLocks noGrp="1"/>
          </p:cNvSpPr>
          <p:nvPr>
            <p:ph type="title"/>
          </p:nvPr>
        </p:nvSpPr>
        <p:spPr>
          <a:xfrm>
            <a:off x="521494" y="276225"/>
            <a:ext cx="8101013" cy="2139553"/>
          </a:xfrm>
        </p:spPr>
        <p:txBody>
          <a:bodyPr anchor="t" anchorCtr="0"/>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C54A2BB5-C1AF-034B-8F31-0041D29FA0CD}"/>
              </a:ext>
            </a:extLst>
          </p:cNvPr>
          <p:cNvSpPr>
            <a:spLocks noGrp="1"/>
          </p:cNvSpPr>
          <p:nvPr>
            <p:ph type="body" idx="1"/>
          </p:nvPr>
        </p:nvSpPr>
        <p:spPr>
          <a:xfrm>
            <a:off x="521493" y="2571751"/>
            <a:ext cx="8101012" cy="1030871"/>
          </a:xfrm>
        </p:spPr>
        <p:txBody>
          <a:bodyPr/>
          <a:lstStyle>
            <a:lvl1pPr marL="0" indent="0">
              <a:buNone/>
              <a:defRPr sz="1800">
                <a:solidFill>
                  <a:srgbClr val="06255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D85287-68BC-5843-A668-44BA34E1D770}"/>
              </a:ext>
            </a:extLst>
          </p:cNvPr>
          <p:cNvSpPr>
            <a:spLocks noGrp="1"/>
          </p:cNvSpPr>
          <p:nvPr>
            <p:ph type="dt" sz="half" idx="10"/>
          </p:nvPr>
        </p:nvSpPr>
        <p:spPr/>
        <p:txBody>
          <a:bodyPr/>
          <a:lstStyle/>
          <a:p>
            <a:fld id="{624698EA-CD32-DA40-A347-9F948ADAEE15}" type="datetime1">
              <a:rPr lang="nl-NL" smtClean="0"/>
              <a:t>9-10-2023</a:t>
            </a:fld>
            <a:endParaRPr lang="nl-NL"/>
          </a:p>
        </p:txBody>
      </p:sp>
      <p:sp>
        <p:nvSpPr>
          <p:cNvPr id="5" name="Tijdelijke aanduiding voor voettekst 4">
            <a:extLst>
              <a:ext uri="{FF2B5EF4-FFF2-40B4-BE49-F238E27FC236}">
                <a16:creationId xmlns:a16="http://schemas.microsoft.com/office/drawing/2014/main" id="{7F68DB87-913B-AC47-9DFF-F3867CF0BD84}"/>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F5A340E2-8FA2-8548-8C10-7BF42FB0A4DE}"/>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7" name="Afbeelding 6">
            <a:extLst>
              <a:ext uri="{FF2B5EF4-FFF2-40B4-BE49-F238E27FC236}">
                <a16:creationId xmlns:a16="http://schemas.microsoft.com/office/drawing/2014/main" id="{2001C724-E4E0-BD48-B696-06C76DDBC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8" name="Rechte verbindingslijn 7">
            <a:extLst>
              <a:ext uri="{FF2B5EF4-FFF2-40B4-BE49-F238E27FC236}">
                <a16:creationId xmlns:a16="http://schemas.microsoft.com/office/drawing/2014/main" id="{DD5D0EF8-8633-6C4A-A899-444D9959F33F}"/>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424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lidePPTX4.png"/>
          <p:cNvPicPr>
            <a:picLocks noChangeAspect="1"/>
          </p:cNvPicPr>
          <p:nvPr userDrawn="1"/>
        </p:nvPicPr>
        <p:blipFill>
          <a:blip r:embed="rId2"/>
          <a:stretch>
            <a:fillRect/>
          </a:stretch>
        </p:blipFill>
        <p:spPr>
          <a:xfrm>
            <a:off x="-15240" y="-20537"/>
            <a:ext cx="9172358" cy="5164038"/>
          </a:xfrm>
          <a:prstGeom prst="rect">
            <a:avLst/>
          </a:prstGeom>
        </p:spPr>
      </p:pic>
      <p:sp>
        <p:nvSpPr>
          <p:cNvPr id="4" name="Content Placeholder 2">
            <a:extLst>
              <a:ext uri="{FF2B5EF4-FFF2-40B4-BE49-F238E27FC236}">
                <a16:creationId xmlns:a16="http://schemas.microsoft.com/office/drawing/2014/main" id="{BC7B1994-89E2-4573-9357-E98213E074C8}"/>
              </a:ext>
            </a:extLst>
          </p:cNvPr>
          <p:cNvSpPr>
            <a:spLocks noGrp="1"/>
          </p:cNvSpPr>
          <p:nvPr>
            <p:ph sz="half" idx="1" hasCustomPrompt="1"/>
          </p:nvPr>
        </p:nvSpPr>
        <p:spPr>
          <a:xfrm>
            <a:off x="4716016" y="447514"/>
            <a:ext cx="3960437" cy="1368152"/>
          </a:xfrm>
        </p:spPr>
        <p:txBody>
          <a:bodyPr anchor="ctr">
            <a:noAutofit/>
          </a:bodyPr>
          <a:lstStyle>
            <a:lvl1pPr marL="0" indent="0" algn="l">
              <a:buNone/>
              <a:defRPr sz="4000">
                <a:solidFill>
                  <a:srgbClr val="1E488A"/>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5" name="Content Placeholder 2">
            <a:extLst>
              <a:ext uri="{FF2B5EF4-FFF2-40B4-BE49-F238E27FC236}">
                <a16:creationId xmlns:a16="http://schemas.microsoft.com/office/drawing/2014/main" id="{9DA0D2CA-E5E1-4AD0-A711-9E997482C28D}"/>
              </a:ext>
            </a:extLst>
          </p:cNvPr>
          <p:cNvSpPr>
            <a:spLocks noGrp="1"/>
          </p:cNvSpPr>
          <p:nvPr>
            <p:ph sz="half" idx="10" hasCustomPrompt="1"/>
          </p:nvPr>
        </p:nvSpPr>
        <p:spPr>
          <a:xfrm>
            <a:off x="2051720" y="3651870"/>
            <a:ext cx="2520280" cy="720080"/>
          </a:xfrm>
        </p:spPr>
        <p:txBody>
          <a:bodyPr/>
          <a:lstStyle>
            <a:lvl1pPr marL="0" indent="0" algn="r">
              <a:buNone/>
              <a:defRPr sz="4000" b="1">
                <a:solidFill>
                  <a:srgbClr val="67CC5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0655F-B31A-1E4F-903F-A38F1E5A0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F66E9B-F6BF-3F41-92B3-8063DC9EC6F5}"/>
              </a:ext>
            </a:extLst>
          </p:cNvPr>
          <p:cNvSpPr>
            <a:spLocks noGrp="1"/>
          </p:cNvSpPr>
          <p:nvPr>
            <p:ph sz="half" idx="1"/>
          </p:nvPr>
        </p:nvSpPr>
        <p:spPr>
          <a:xfrm>
            <a:off x="521494" y="1369219"/>
            <a:ext cx="3886200" cy="29442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0A2C3C-1694-D24B-A3E7-C55CE92AEFD9}"/>
              </a:ext>
            </a:extLst>
          </p:cNvPr>
          <p:cNvSpPr>
            <a:spLocks noGrp="1"/>
          </p:cNvSpPr>
          <p:nvPr>
            <p:ph sz="half" idx="2"/>
          </p:nvPr>
        </p:nvSpPr>
        <p:spPr>
          <a:xfrm>
            <a:off x="4736308" y="1369219"/>
            <a:ext cx="3886200" cy="29442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7C0CDC-7DE9-6745-9D18-A101015BCBBA}"/>
              </a:ext>
            </a:extLst>
          </p:cNvPr>
          <p:cNvSpPr>
            <a:spLocks noGrp="1"/>
          </p:cNvSpPr>
          <p:nvPr>
            <p:ph type="dt" sz="half" idx="10"/>
          </p:nvPr>
        </p:nvSpPr>
        <p:spPr/>
        <p:txBody>
          <a:bodyPr/>
          <a:lstStyle/>
          <a:p>
            <a:fld id="{B26EED1B-8959-AB49-8025-122D180F9293}" type="datetime1">
              <a:rPr lang="nl-NL" smtClean="0"/>
              <a:t>9-10-2023</a:t>
            </a:fld>
            <a:endParaRPr lang="nl-NL"/>
          </a:p>
        </p:txBody>
      </p:sp>
      <p:sp>
        <p:nvSpPr>
          <p:cNvPr id="6" name="Tijdelijke aanduiding voor voettekst 5">
            <a:extLst>
              <a:ext uri="{FF2B5EF4-FFF2-40B4-BE49-F238E27FC236}">
                <a16:creationId xmlns:a16="http://schemas.microsoft.com/office/drawing/2014/main" id="{6FB4FD0A-9826-354C-A062-AF90CA45D62C}"/>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77AACD8D-3FDE-B949-BDFE-C5233372BED0}"/>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3BCFF41D-58BB-DF43-B068-F563D4B8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9" name="Rechte verbindingslijn 8">
            <a:extLst>
              <a:ext uri="{FF2B5EF4-FFF2-40B4-BE49-F238E27FC236}">
                <a16:creationId xmlns:a16="http://schemas.microsoft.com/office/drawing/2014/main" id="{5680253D-FB88-2548-85AF-1793D8674C94}"/>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21347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E3DB-ADDE-7F49-8AF5-731AB136111C}"/>
              </a:ext>
            </a:extLst>
          </p:cNvPr>
          <p:cNvSpPr>
            <a:spLocks noGrp="1"/>
          </p:cNvSpPr>
          <p:nvPr>
            <p:ph type="title"/>
          </p:nvPr>
        </p:nvSpPr>
        <p:spPr>
          <a:xfrm>
            <a:off x="521494" y="273844"/>
            <a:ext cx="8101013"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42569B-2C8B-7B4A-BC12-BFE3ABDD96E5}"/>
              </a:ext>
            </a:extLst>
          </p:cNvPr>
          <p:cNvSpPr>
            <a:spLocks noGrp="1"/>
          </p:cNvSpPr>
          <p:nvPr>
            <p:ph type="body" idx="1"/>
          </p:nvPr>
        </p:nvSpPr>
        <p:spPr>
          <a:xfrm>
            <a:off x="521494"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58E1D-0DC8-7849-9D52-38085426C1F2}"/>
              </a:ext>
            </a:extLst>
          </p:cNvPr>
          <p:cNvSpPr>
            <a:spLocks noGrp="1"/>
          </p:cNvSpPr>
          <p:nvPr>
            <p:ph sz="half" idx="2"/>
          </p:nvPr>
        </p:nvSpPr>
        <p:spPr>
          <a:xfrm>
            <a:off x="521494" y="2003821"/>
            <a:ext cx="3868340" cy="22064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8C132C-BA0C-0648-B256-640E97CC7C6D}"/>
              </a:ext>
            </a:extLst>
          </p:cNvPr>
          <p:cNvSpPr>
            <a:spLocks noGrp="1"/>
          </p:cNvSpPr>
          <p:nvPr>
            <p:ph type="body" sz="quarter" idx="3"/>
          </p:nvPr>
        </p:nvSpPr>
        <p:spPr>
          <a:xfrm>
            <a:off x="4735115"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15FE6EE-E6F2-CC43-8707-4CD65BB4B96D}"/>
              </a:ext>
            </a:extLst>
          </p:cNvPr>
          <p:cNvSpPr>
            <a:spLocks noGrp="1"/>
          </p:cNvSpPr>
          <p:nvPr>
            <p:ph sz="quarter" idx="4"/>
          </p:nvPr>
        </p:nvSpPr>
        <p:spPr>
          <a:xfrm>
            <a:off x="4735115" y="2003822"/>
            <a:ext cx="3887391" cy="22064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FD64F4-F595-1345-8735-B74C991F65DB}"/>
              </a:ext>
            </a:extLst>
          </p:cNvPr>
          <p:cNvSpPr>
            <a:spLocks noGrp="1"/>
          </p:cNvSpPr>
          <p:nvPr>
            <p:ph type="dt" sz="half" idx="10"/>
          </p:nvPr>
        </p:nvSpPr>
        <p:spPr/>
        <p:txBody>
          <a:bodyPr/>
          <a:lstStyle/>
          <a:p>
            <a:fld id="{4C50F248-6CDF-9F49-890A-C7A180C0C11F}" type="datetime1">
              <a:rPr lang="nl-NL" smtClean="0"/>
              <a:t>9-10-2023</a:t>
            </a:fld>
            <a:endParaRPr lang="nl-NL"/>
          </a:p>
        </p:txBody>
      </p:sp>
      <p:sp>
        <p:nvSpPr>
          <p:cNvPr id="8" name="Tijdelijke aanduiding voor voettekst 7">
            <a:extLst>
              <a:ext uri="{FF2B5EF4-FFF2-40B4-BE49-F238E27FC236}">
                <a16:creationId xmlns:a16="http://schemas.microsoft.com/office/drawing/2014/main" id="{83ADC4A8-44EA-7540-ABD9-7AD2868A6AE1}"/>
              </a:ext>
            </a:extLst>
          </p:cNvPr>
          <p:cNvSpPr>
            <a:spLocks noGrp="1"/>
          </p:cNvSpPr>
          <p:nvPr>
            <p:ph type="ftr" sz="quarter" idx="11"/>
          </p:nvPr>
        </p:nvSpPr>
        <p:spPr/>
        <p:txBody>
          <a:bodyPr/>
          <a:lstStyle/>
          <a:p>
            <a:r>
              <a:rPr lang="nl-NL"/>
              <a:t>Voettekst</a:t>
            </a:r>
          </a:p>
        </p:txBody>
      </p:sp>
      <p:sp>
        <p:nvSpPr>
          <p:cNvPr id="9" name="Tijdelijke aanduiding voor dianummer 8">
            <a:extLst>
              <a:ext uri="{FF2B5EF4-FFF2-40B4-BE49-F238E27FC236}">
                <a16:creationId xmlns:a16="http://schemas.microsoft.com/office/drawing/2014/main" id="{D2E8274E-F1FB-DC48-9F94-717E70A2C4BE}"/>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10" name="Afbeelding 9">
            <a:extLst>
              <a:ext uri="{FF2B5EF4-FFF2-40B4-BE49-F238E27FC236}">
                <a16:creationId xmlns:a16="http://schemas.microsoft.com/office/drawing/2014/main" id="{39866BE0-69F8-B940-A19D-527AC13D3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11" name="Rechte verbindingslijn 10">
            <a:extLst>
              <a:ext uri="{FF2B5EF4-FFF2-40B4-BE49-F238E27FC236}">
                <a16:creationId xmlns:a16="http://schemas.microsoft.com/office/drawing/2014/main" id="{319084DB-1E3B-E346-909C-91F3114F0578}"/>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75509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15884-C845-DD44-B6FC-856CE6B59CE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128D6E-9B87-B145-9040-4E132E510333}"/>
              </a:ext>
            </a:extLst>
          </p:cNvPr>
          <p:cNvSpPr>
            <a:spLocks noGrp="1"/>
          </p:cNvSpPr>
          <p:nvPr>
            <p:ph type="dt" sz="half" idx="10"/>
          </p:nvPr>
        </p:nvSpPr>
        <p:spPr/>
        <p:txBody>
          <a:bodyPr/>
          <a:lstStyle/>
          <a:p>
            <a:fld id="{A9B6669D-4E81-6742-83E9-A4B8EEFA0865}" type="datetime1">
              <a:rPr lang="nl-NL" smtClean="0"/>
              <a:t>9-10-2023</a:t>
            </a:fld>
            <a:endParaRPr lang="nl-NL"/>
          </a:p>
        </p:txBody>
      </p:sp>
      <p:sp>
        <p:nvSpPr>
          <p:cNvPr id="4" name="Tijdelijke aanduiding voor voettekst 3">
            <a:extLst>
              <a:ext uri="{FF2B5EF4-FFF2-40B4-BE49-F238E27FC236}">
                <a16:creationId xmlns:a16="http://schemas.microsoft.com/office/drawing/2014/main" id="{B736A8D7-9853-4F4F-82C7-2771ABCB0E23}"/>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828DA280-0EFF-E047-83CA-BF3FADD2CEB1}"/>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6" name="Afbeelding 5">
            <a:extLst>
              <a:ext uri="{FF2B5EF4-FFF2-40B4-BE49-F238E27FC236}">
                <a16:creationId xmlns:a16="http://schemas.microsoft.com/office/drawing/2014/main" id="{45E3C2F7-916A-C04B-99C5-EFD6148AF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7" name="Rechte verbindingslijn 6">
            <a:extLst>
              <a:ext uri="{FF2B5EF4-FFF2-40B4-BE49-F238E27FC236}">
                <a16:creationId xmlns:a16="http://schemas.microsoft.com/office/drawing/2014/main" id="{D5364C78-555E-874A-B42C-3D3BAFD05842}"/>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06056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C345-2529-F343-A5CD-084BDD552742}"/>
              </a:ext>
            </a:extLst>
          </p:cNvPr>
          <p:cNvSpPr>
            <a:spLocks noGrp="1"/>
          </p:cNvSpPr>
          <p:nvPr>
            <p:ph type="title"/>
          </p:nvPr>
        </p:nvSpPr>
        <p:spPr>
          <a:xfrm>
            <a:off x="521494" y="276225"/>
            <a:ext cx="2949178" cy="1194541"/>
          </a:xfrm>
        </p:spPr>
        <p:txBody>
          <a:bodyPr anchor="t" anchorCtr="0"/>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43F74FC3-5EB6-8348-8B8F-8A009B7DB380}"/>
              </a:ext>
            </a:extLst>
          </p:cNvPr>
          <p:cNvSpPr>
            <a:spLocks noGrp="1"/>
          </p:cNvSpPr>
          <p:nvPr>
            <p:ph idx="1"/>
          </p:nvPr>
        </p:nvSpPr>
        <p:spPr>
          <a:xfrm>
            <a:off x="3793603" y="270616"/>
            <a:ext cx="4828903" cy="41251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5E038A-8AAD-8842-897E-5B44CEC6820A}"/>
              </a:ext>
            </a:extLst>
          </p:cNvPr>
          <p:cNvSpPr>
            <a:spLocks noGrp="1"/>
          </p:cNvSpPr>
          <p:nvPr>
            <p:ph type="body" sz="half" idx="2"/>
          </p:nvPr>
        </p:nvSpPr>
        <p:spPr>
          <a:xfrm>
            <a:off x="521495" y="1543050"/>
            <a:ext cx="3057525" cy="27703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F36A06-65F5-704C-9A29-BB5B76F4D81E}"/>
              </a:ext>
            </a:extLst>
          </p:cNvPr>
          <p:cNvSpPr>
            <a:spLocks noGrp="1"/>
          </p:cNvSpPr>
          <p:nvPr>
            <p:ph type="dt" sz="half" idx="10"/>
          </p:nvPr>
        </p:nvSpPr>
        <p:spPr/>
        <p:txBody>
          <a:bodyPr/>
          <a:lstStyle/>
          <a:p>
            <a:fld id="{7BE1C3E5-602A-8B42-8510-861CD565D7CD}" type="datetime1">
              <a:rPr lang="nl-NL" smtClean="0"/>
              <a:t>9-10-2023</a:t>
            </a:fld>
            <a:endParaRPr lang="nl-NL"/>
          </a:p>
        </p:txBody>
      </p:sp>
      <p:sp>
        <p:nvSpPr>
          <p:cNvPr id="6" name="Tijdelijke aanduiding voor voettekst 5">
            <a:extLst>
              <a:ext uri="{FF2B5EF4-FFF2-40B4-BE49-F238E27FC236}">
                <a16:creationId xmlns:a16="http://schemas.microsoft.com/office/drawing/2014/main" id="{506387CF-E9AA-1446-8EB5-4E299B832028}"/>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C8F570D3-F2E8-4148-870A-98DCF08AFD37}"/>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9FD1C22E-68DA-CA40-A17F-030E699CE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9" name="Rechte verbindingslijn 8">
            <a:extLst>
              <a:ext uri="{FF2B5EF4-FFF2-40B4-BE49-F238E27FC236}">
                <a16:creationId xmlns:a16="http://schemas.microsoft.com/office/drawing/2014/main" id="{751336D7-C8BC-AA40-A0FB-EFCA315F2C91}"/>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5087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7447977-CCBD-1B44-98FB-C3517EDD463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p>
        </p:txBody>
      </p:sp>
      <p:sp>
        <p:nvSpPr>
          <p:cNvPr id="5" name="Tijdelijke aanduiding voor datum 4">
            <a:extLst>
              <a:ext uri="{FF2B5EF4-FFF2-40B4-BE49-F238E27FC236}">
                <a16:creationId xmlns:a16="http://schemas.microsoft.com/office/drawing/2014/main" id="{E89D8484-AF12-1D4D-8789-55A9C2EB47E1}"/>
              </a:ext>
            </a:extLst>
          </p:cNvPr>
          <p:cNvSpPr>
            <a:spLocks noGrp="1"/>
          </p:cNvSpPr>
          <p:nvPr>
            <p:ph type="dt" sz="half" idx="10"/>
          </p:nvPr>
        </p:nvSpPr>
        <p:spPr/>
        <p:txBody>
          <a:bodyPr/>
          <a:lstStyle/>
          <a:p>
            <a:fld id="{753371F5-4567-C545-9C50-0D0867BD79FE}" type="datetime1">
              <a:rPr lang="nl-NL" smtClean="0"/>
              <a:t>9-10-2023</a:t>
            </a:fld>
            <a:endParaRPr lang="nl-NL"/>
          </a:p>
        </p:txBody>
      </p:sp>
      <p:sp>
        <p:nvSpPr>
          <p:cNvPr id="6" name="Tijdelijke aanduiding voor voettekst 5">
            <a:extLst>
              <a:ext uri="{FF2B5EF4-FFF2-40B4-BE49-F238E27FC236}">
                <a16:creationId xmlns:a16="http://schemas.microsoft.com/office/drawing/2014/main" id="{A5747A4C-7980-034C-821F-F6FA24D41DA5}"/>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EC680471-B912-354C-8575-453D2B4372C0}"/>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8B8E8A48-6694-6C43-AD1C-5E12DA21D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729" y="4587132"/>
            <a:ext cx="2156238" cy="508863"/>
          </a:xfrm>
          <a:prstGeom prst="rect">
            <a:avLst/>
          </a:prstGeom>
        </p:spPr>
      </p:pic>
      <p:cxnSp>
        <p:nvCxnSpPr>
          <p:cNvPr id="9" name="Rechte verbindingslijn 8">
            <a:extLst>
              <a:ext uri="{FF2B5EF4-FFF2-40B4-BE49-F238E27FC236}">
                <a16:creationId xmlns:a16="http://schemas.microsoft.com/office/drawing/2014/main" id="{9DA00D43-27AF-D248-88D1-9303E9EF5C1F}"/>
              </a:ext>
            </a:extLst>
          </p:cNvPr>
          <p:cNvCxnSpPr>
            <a:cxnSpLocks/>
          </p:cNvCxnSpPr>
          <p:nvPr userDrawn="1"/>
        </p:nvCxnSpPr>
        <p:spPr>
          <a:xfrm>
            <a:off x="521494" y="4540356"/>
            <a:ext cx="8101013"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
        <p:nvSpPr>
          <p:cNvPr id="10" name="Tijdelijke aanduiding voor tekst 3">
            <a:extLst>
              <a:ext uri="{FF2B5EF4-FFF2-40B4-BE49-F238E27FC236}">
                <a16:creationId xmlns:a16="http://schemas.microsoft.com/office/drawing/2014/main" id="{25408731-C6EE-F044-A995-3E7E1D622D98}"/>
              </a:ext>
            </a:extLst>
          </p:cNvPr>
          <p:cNvSpPr>
            <a:spLocks noGrp="1"/>
          </p:cNvSpPr>
          <p:nvPr>
            <p:ph type="body" sz="half" idx="2"/>
          </p:nvPr>
        </p:nvSpPr>
        <p:spPr>
          <a:xfrm>
            <a:off x="521495" y="1543050"/>
            <a:ext cx="3057525" cy="27703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1" name="Titel 1">
            <a:extLst>
              <a:ext uri="{FF2B5EF4-FFF2-40B4-BE49-F238E27FC236}">
                <a16:creationId xmlns:a16="http://schemas.microsoft.com/office/drawing/2014/main" id="{CCDE4651-B544-5E46-93AE-1EC946A9FFF8}"/>
              </a:ext>
            </a:extLst>
          </p:cNvPr>
          <p:cNvSpPr>
            <a:spLocks noGrp="1"/>
          </p:cNvSpPr>
          <p:nvPr>
            <p:ph type="title"/>
          </p:nvPr>
        </p:nvSpPr>
        <p:spPr>
          <a:xfrm>
            <a:off x="521494" y="276225"/>
            <a:ext cx="2949178" cy="1194541"/>
          </a:xfrm>
        </p:spPr>
        <p:txBody>
          <a:bodyPr anchor="t" anchorCtr="0"/>
          <a:lstStyle>
            <a:lvl1pPr>
              <a:defRPr sz="2400"/>
            </a:lvl1pPr>
          </a:lstStyle>
          <a:p>
            <a:r>
              <a:rPr lang="nl-NL"/>
              <a:t>Klik om stijl te bewerken</a:t>
            </a:r>
          </a:p>
        </p:txBody>
      </p:sp>
    </p:spTree>
    <p:extLst>
      <p:ext uri="{BB962C8B-B14F-4D97-AF65-F5344CB8AC3E}">
        <p14:creationId xmlns:p14="http://schemas.microsoft.com/office/powerpoint/2010/main" val="251003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6C9A762-4585-E442-B427-C9058FD8D1AA}"/>
              </a:ext>
            </a:extLst>
          </p:cNvPr>
          <p:cNvSpPr>
            <a:spLocks noGrp="1"/>
          </p:cNvSpPr>
          <p:nvPr>
            <p:ph type="dt" sz="half" idx="10"/>
          </p:nvPr>
        </p:nvSpPr>
        <p:spPr/>
        <p:txBody>
          <a:bodyPr/>
          <a:lstStyle/>
          <a:p>
            <a:fld id="{F508F465-BBF9-194A-8BE6-7521EC27CAFE}" type="datetime1">
              <a:rPr lang="nl-NL" smtClean="0"/>
              <a:t>9-10-2023</a:t>
            </a:fld>
            <a:endParaRPr lang="nl-NL"/>
          </a:p>
        </p:txBody>
      </p:sp>
      <p:sp>
        <p:nvSpPr>
          <p:cNvPr id="3" name="Tijdelijke aanduiding voor voettekst 2">
            <a:extLst>
              <a:ext uri="{FF2B5EF4-FFF2-40B4-BE49-F238E27FC236}">
                <a16:creationId xmlns:a16="http://schemas.microsoft.com/office/drawing/2014/main" id="{EFDBD326-4B3A-B443-B47E-8A4F2D164D58}"/>
              </a:ext>
            </a:extLst>
          </p:cNvPr>
          <p:cNvSpPr>
            <a:spLocks noGrp="1"/>
          </p:cNvSpPr>
          <p:nvPr>
            <p:ph type="ftr" sz="quarter" idx="11"/>
          </p:nvPr>
        </p:nvSpPr>
        <p:spPr/>
        <p:txBody>
          <a:bodyPr/>
          <a:lstStyle/>
          <a:p>
            <a:r>
              <a:rPr lang="nl-NL"/>
              <a:t>Voettekst</a:t>
            </a:r>
          </a:p>
        </p:txBody>
      </p:sp>
      <p:sp>
        <p:nvSpPr>
          <p:cNvPr id="4" name="Tijdelijke aanduiding voor dianummer 3">
            <a:extLst>
              <a:ext uri="{FF2B5EF4-FFF2-40B4-BE49-F238E27FC236}">
                <a16:creationId xmlns:a16="http://schemas.microsoft.com/office/drawing/2014/main" id="{3744B562-0D99-7242-8EDC-40FF3C2BC77E}"/>
              </a:ext>
            </a:extLst>
          </p:cNvPr>
          <p:cNvSpPr>
            <a:spLocks noGrp="1"/>
          </p:cNvSpPr>
          <p:nvPr>
            <p:ph type="sldNum" sz="quarter" idx="12"/>
          </p:nvPr>
        </p:nvSpPr>
        <p:spPr/>
        <p:txBody>
          <a:bodyPr/>
          <a:lstStyle/>
          <a:p>
            <a:fld id="{8ED0CDDB-2613-0B4B-9B95-1AD4415565A7}" type="slidenum">
              <a:rPr lang="nl-NL" smtClean="0"/>
              <a:t>‹nr.›</a:t>
            </a:fld>
            <a:endParaRPr lang="nl-NL"/>
          </a:p>
        </p:txBody>
      </p:sp>
    </p:spTree>
    <p:extLst>
      <p:ext uri="{BB962C8B-B14F-4D97-AF65-F5344CB8AC3E}">
        <p14:creationId xmlns:p14="http://schemas.microsoft.com/office/powerpoint/2010/main" val="1672119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91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liennummer">
            <a:extLst>
              <a:ext uri="{FF2B5EF4-FFF2-40B4-BE49-F238E27FC236}">
                <a16:creationId xmlns:a16="http://schemas.microsoft.com/office/drawing/2014/main" id="{C7B05CF9-0C14-4E60-9298-84DC510A8BB9}"/>
              </a:ext>
            </a:extLst>
          </p:cNvPr>
          <p:cNvSpPr>
            <a:spLocks noGrp="1"/>
          </p:cNvSpPr>
          <p:nvPr>
            <p:ph type="sldNum" sz="quarter" idx="16"/>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5" name="Fußzeile">
            <a:extLst>
              <a:ext uri="{FF2B5EF4-FFF2-40B4-BE49-F238E27FC236}">
                <a16:creationId xmlns:a16="http://schemas.microsoft.com/office/drawing/2014/main" id="{52760A87-05D5-47F4-966C-F3857A204A76}"/>
              </a:ext>
            </a:extLst>
          </p:cNvPr>
          <p:cNvSpPr>
            <a:spLocks noGrp="1"/>
          </p:cNvSpPr>
          <p:nvPr>
            <p:ph type="ftr" sz="quarter" idx="15"/>
          </p:nvPr>
        </p:nvSpPr>
        <p:spPr>
          <a:xfrm>
            <a:off x="1440000" y="5287105"/>
            <a:ext cx="6588000" cy="107900"/>
          </a:xfrm>
        </p:spPr>
        <p:txBody>
          <a:bodyPr/>
          <a:lstStyle/>
          <a:p>
            <a:r>
              <a:rPr lang="en-US"/>
              <a:t>Subject matter of the presentation, which can also be very long</a:t>
            </a:r>
            <a:endParaRPr lang="en-GB" dirty="0"/>
          </a:p>
        </p:txBody>
      </p:sp>
      <p:sp>
        <p:nvSpPr>
          <p:cNvPr id="20" name="Datum">
            <a:extLst>
              <a:ext uri="{FF2B5EF4-FFF2-40B4-BE49-F238E27FC236}">
                <a16:creationId xmlns:a16="http://schemas.microsoft.com/office/drawing/2014/main" id="{97B4E906-131F-490E-B3AF-AF5CE6F01541}"/>
              </a:ext>
            </a:extLst>
          </p:cNvPr>
          <p:cNvSpPr>
            <a:spLocks noGrp="1"/>
          </p:cNvSpPr>
          <p:nvPr>
            <p:ph type="dt" sz="half" idx="14"/>
          </p:nvPr>
        </p:nvSpPr>
        <p:spPr>
          <a:xfrm>
            <a:off x="863999" y="5287105"/>
            <a:ext cx="504000" cy="107900"/>
          </a:xfrm>
        </p:spPr>
        <p:txBody>
          <a:bodyPr/>
          <a:lstStyle/>
          <a:p>
            <a:fld id="{3897D569-9108-4EAB-9475-147EB41AE069}" type="datetime1">
              <a:rPr lang="de-DE" smtClean="0"/>
              <a:t>09.10.2023</a:t>
            </a:fld>
            <a:endParaRPr lang="en-GB" dirty="0"/>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3"/>
          <a:stretch>
            <a:fillRect/>
          </a:stretch>
        </p:blipFill>
        <p:spPr>
          <a:xfrm>
            <a:off x="5592174" y="1978431"/>
            <a:ext cx="3551827" cy="3165069"/>
          </a:xfrm>
          <a:prstGeom prst="rect">
            <a:avLst/>
          </a:prstGeom>
        </p:spPr>
      </p:pic>
      <p:pic>
        <p:nvPicPr>
          <p:cNvPr id="23" name="RWE Logo">
            <a:extLst>
              <a:ext uri="{FF2B5EF4-FFF2-40B4-BE49-F238E27FC236}">
                <a16:creationId xmlns:a16="http://schemas.microsoft.com/office/drawing/2014/main" id="{55386AFA-5C87-4DD0-90DA-C27B4195EAE6}"/>
              </a:ext>
            </a:extLst>
          </p:cNvPr>
          <p:cNvPicPr>
            <a:picLocks noChangeAspect="1"/>
          </p:cNvPicPr>
          <p:nvPr userDrawn="1"/>
        </p:nvPicPr>
        <p:blipFill>
          <a:blip r:embed="rId4"/>
          <a:srcRect/>
          <a:stretch/>
        </p:blipFill>
        <p:spPr>
          <a:xfrm>
            <a:off x="3942001" y="287734"/>
            <a:ext cx="1260000" cy="359667"/>
          </a:xfrm>
          <a:prstGeom prst="rect">
            <a:avLst/>
          </a:prstGeom>
        </p:spPr>
      </p:pic>
      <p:sp>
        <p:nvSpPr>
          <p:cNvPr id="21" name="Thema/Unterthema">
            <a:extLst>
              <a:ext uri="{FF2B5EF4-FFF2-40B4-BE49-F238E27FC236}">
                <a16:creationId xmlns:a16="http://schemas.microsoft.com/office/drawing/2014/main" id="{EC07B22B-D9D1-4E18-9044-5F6D7DC01C9D}"/>
              </a:ext>
            </a:extLst>
          </p:cNvPr>
          <p:cNvSpPr>
            <a:spLocks noGrp="1"/>
          </p:cNvSpPr>
          <p:nvPr>
            <p:ph type="body" orient="vert" idx="13" hasCustomPrompt="1"/>
          </p:nvPr>
        </p:nvSpPr>
        <p:spPr>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bg1"/>
                </a:solidFill>
                <a:latin typeface="+mj-lt"/>
              </a:defRPr>
            </a:lvl1pPr>
            <a:lvl2pPr marL="0" indent="0">
              <a:lnSpc>
                <a:spcPct val="100000"/>
              </a:lnSpc>
              <a:spcBef>
                <a:spcPts val="1597"/>
              </a:spcBef>
              <a:buFont typeface="Arial" panose="020B0604020202020204" pitchFamily="34" charset="0"/>
              <a:buNone/>
              <a:defRPr sz="1798" b="1" spc="0" baseline="0">
                <a:solidFill>
                  <a:schemeClr val="bg1"/>
                </a:solidFill>
                <a:latin typeface="+mj-lt"/>
              </a:defRPr>
            </a:lvl2pPr>
            <a:lvl3pPr marL="0" indent="0">
              <a:lnSpc>
                <a:spcPct val="100000"/>
              </a:lnSpc>
              <a:spcBef>
                <a:spcPts val="998"/>
              </a:spcBef>
              <a:buNone/>
              <a:defRPr sz="1199" b="0" spc="0" baseline="0">
                <a:solidFill>
                  <a:schemeClr val="bg1"/>
                </a:solidFill>
                <a:latin typeface="+mn-lt"/>
              </a:defRPr>
            </a:lvl3pPr>
            <a:lvl4pPr marL="0" indent="0">
              <a:lnSpc>
                <a:spcPct val="100000"/>
              </a:lnSpc>
              <a:spcBef>
                <a:spcPts val="0"/>
              </a:spcBef>
              <a:buNone/>
              <a:defRPr sz="1199" b="0" spc="0" baseline="0">
                <a:solidFill>
                  <a:schemeClr val="bg1"/>
                </a:solidFill>
                <a:latin typeface="+mn-lt"/>
              </a:defRPr>
            </a:lvl4pPr>
            <a:lvl5pPr marL="0" indent="0">
              <a:lnSpc>
                <a:spcPct val="100000"/>
              </a:lnSpc>
              <a:spcBef>
                <a:spcPts val="0"/>
              </a:spcBef>
              <a:buNone/>
              <a:defRPr sz="1199" b="0" spc="0" baseline="0">
                <a:solidFill>
                  <a:schemeClr val="bg1"/>
                </a:solidFill>
                <a:latin typeface="+mn-lt"/>
              </a:defRPr>
            </a:lvl5pPr>
            <a:lvl6pPr marL="0" indent="0">
              <a:lnSpc>
                <a:spcPct val="100000"/>
              </a:lnSpc>
              <a:spcBef>
                <a:spcPts val="0"/>
              </a:spcBef>
              <a:buNone/>
              <a:defRPr sz="1199" b="0" spc="0" baseline="0">
                <a:solidFill>
                  <a:schemeClr val="bg1"/>
                </a:solidFill>
                <a:latin typeface="+mn-lt"/>
              </a:defRPr>
            </a:lvl6pPr>
            <a:lvl7pPr marL="0" indent="0">
              <a:lnSpc>
                <a:spcPct val="100000"/>
              </a:lnSpc>
              <a:spcBef>
                <a:spcPts val="0"/>
              </a:spcBef>
              <a:buNone/>
              <a:defRPr sz="1199" b="0" spc="0" baseline="0">
                <a:solidFill>
                  <a:schemeClr val="bg1"/>
                </a:solidFill>
                <a:latin typeface="+mn-lt"/>
              </a:defRPr>
            </a:lvl7pPr>
            <a:lvl8pPr marL="0" indent="0">
              <a:lnSpc>
                <a:spcPct val="100000"/>
              </a:lnSpc>
              <a:spcBef>
                <a:spcPts val="0"/>
              </a:spcBef>
              <a:buFont typeface="Arial" panose="020B0604020202020204" pitchFamily="34" charset="0"/>
              <a:buNone/>
              <a:defRPr sz="1199"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bg1"/>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endParaRPr lang="en-GB" noProof="0" dirty="0"/>
          </a:p>
        </p:txBody>
      </p:sp>
    </p:spTree>
    <p:extLst>
      <p:ext uri="{BB962C8B-B14F-4D97-AF65-F5344CB8AC3E}">
        <p14:creationId xmlns:p14="http://schemas.microsoft.com/office/powerpoint/2010/main" val="1849619333"/>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5" pos="4263">
          <p15:clr>
            <a:srgbClr val="FBAE40"/>
          </p15:clr>
        </p15:guide>
        <p15:guide id="6" orient="horz" pos="29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with dark picture">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F5C2CA7C-AD4B-4E9D-9775-D2BDACE850F6}"/>
              </a:ext>
            </a:extLst>
          </p:cNvPr>
          <p:cNvSpPr>
            <a:spLocks noGrp="1"/>
          </p:cNvSpPr>
          <p:nvPr>
            <p:ph type="sldNum" sz="quarter" idx="25"/>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7" name="Fußzeile">
            <a:extLst>
              <a:ext uri="{FF2B5EF4-FFF2-40B4-BE49-F238E27FC236}">
                <a16:creationId xmlns:a16="http://schemas.microsoft.com/office/drawing/2014/main" id="{E9004F84-FAC1-4218-9DBA-208A8E5F5644}"/>
              </a:ext>
            </a:extLst>
          </p:cNvPr>
          <p:cNvSpPr>
            <a:spLocks noGrp="1"/>
          </p:cNvSpPr>
          <p:nvPr>
            <p:ph type="ftr" sz="quarter" idx="24"/>
          </p:nvPr>
        </p:nvSpPr>
        <p:spPr>
          <a:xfrm>
            <a:off x="1440000" y="5287105"/>
            <a:ext cx="6588000" cy="107900"/>
          </a:xfrm>
        </p:spPr>
        <p:txBody>
          <a:bodyPr/>
          <a:lstStyle/>
          <a:p>
            <a:r>
              <a:rPr lang="en-US"/>
              <a:t>Subject matter of the presentation, which can also be very long</a:t>
            </a:r>
            <a:endParaRPr lang="en-GB" dirty="0"/>
          </a:p>
        </p:txBody>
      </p:sp>
      <p:sp>
        <p:nvSpPr>
          <p:cNvPr id="26" name="Datum">
            <a:extLst>
              <a:ext uri="{FF2B5EF4-FFF2-40B4-BE49-F238E27FC236}">
                <a16:creationId xmlns:a16="http://schemas.microsoft.com/office/drawing/2014/main" id="{6DABE8B3-529F-42C1-AD18-018928849731}"/>
              </a:ext>
            </a:extLst>
          </p:cNvPr>
          <p:cNvSpPr>
            <a:spLocks noGrp="1"/>
          </p:cNvSpPr>
          <p:nvPr>
            <p:ph type="dt" sz="half" idx="23"/>
          </p:nvPr>
        </p:nvSpPr>
        <p:spPr>
          <a:xfrm>
            <a:off x="863999" y="5287105"/>
            <a:ext cx="504000" cy="107900"/>
          </a:xfrm>
        </p:spPr>
        <p:txBody>
          <a:bodyPr/>
          <a:lstStyle/>
          <a:p>
            <a:fld id="{D2D01B0E-44DB-47FD-9F4D-B7C770655911}" type="datetime1">
              <a:rPr lang="de-DE" smtClean="0"/>
              <a:t>09.10.2023</a:t>
            </a:fld>
            <a:endParaRPr lang="en-GB" dirty="0"/>
          </a:p>
        </p:txBody>
      </p:sp>
      <p:sp>
        <p:nvSpPr>
          <p:cNvPr id="10" name="Bild">
            <a:extLst>
              <a:ext uri="{FF2B5EF4-FFF2-40B4-BE49-F238E27FC236}">
                <a16:creationId xmlns:a16="http://schemas.microsoft.com/office/drawing/2014/main" id="{C4E2C5A4-8A4B-4CCA-9017-D87D8894103F}"/>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t" anchorCtr="0"/>
          <a:lstStyle>
            <a:lvl1pPr algn="ctr">
              <a:spcBef>
                <a:spcPts val="0"/>
              </a:spcBef>
              <a:defRPr>
                <a:solidFill>
                  <a:schemeClr val="bg1"/>
                </a:solidFill>
              </a:defRPr>
            </a:lvl1pPr>
          </a:lstStyle>
          <a:p>
            <a:br>
              <a:rPr lang="en-GB"/>
            </a:br>
            <a:br>
              <a:rPr lang="en-GB"/>
            </a:br>
            <a:br>
              <a:rPr lang="en-GB"/>
            </a:br>
            <a:br>
              <a:rPr lang="en-GB"/>
            </a:br>
            <a:r>
              <a:rPr lang="en-GB"/>
              <a:t>Insert dark picture via menu: </a:t>
            </a:r>
            <a:br>
              <a:rPr lang="en-GB"/>
            </a:br>
            <a:r>
              <a:rPr lang="en-GB"/>
              <a:t>Insert &gt; Pictures</a:t>
            </a:r>
            <a:endParaRPr lang="en-GB" dirty="0"/>
          </a:p>
        </p:txBody>
      </p:sp>
      <p:sp>
        <p:nvSpPr>
          <p:cNvPr id="30" name="Energiefeld">
            <a:extLst>
              <a:ext uri="{FF2B5EF4-FFF2-40B4-BE49-F238E27FC236}">
                <a16:creationId xmlns:a16="http://schemas.microsoft.com/office/drawing/2014/main" id="{4676040A-E8CD-47CB-9984-466DF1FA391B}"/>
              </a:ext>
            </a:extLst>
          </p:cNvPr>
          <p:cNvSpPr>
            <a:spLocks noGrp="1" noChangeAspect="1"/>
          </p:cNvSpPr>
          <p:nvPr>
            <p:ph type="body" orient="vert" idx="26" hasCustomPrompt="1"/>
          </p:nvPr>
        </p:nvSpPr>
        <p:spPr>
          <a:xfrm>
            <a:off x="5590800" y="1978431"/>
            <a:ext cx="3553200" cy="3165069"/>
          </a:xfrm>
          <a:blipFill>
            <a:blip r:embed="rId3"/>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9" name="RWE Logo">
            <a:extLst>
              <a:ext uri="{FF2B5EF4-FFF2-40B4-BE49-F238E27FC236}">
                <a16:creationId xmlns:a16="http://schemas.microsoft.com/office/drawing/2014/main" id="{69B08FAB-2E4B-44DB-84AA-CA508F18FEC4}"/>
              </a:ext>
            </a:extLst>
          </p:cNvPr>
          <p:cNvSpPr>
            <a:spLocks noGrp="1" noChangeAspect="1"/>
          </p:cNvSpPr>
          <p:nvPr>
            <p:ph type="body" orient="vert" idx="13" hasCustomPrompt="1"/>
          </p:nvPr>
        </p:nvSpPr>
        <p:spPr>
          <a:xfrm>
            <a:off x="3942001" y="287734"/>
            <a:ext cx="1260000" cy="359667"/>
          </a:xfrm>
          <a:blipFill>
            <a:blip r:embed="rId4"/>
            <a:stretch>
              <a:fillRect/>
            </a:stretch>
          </a:blipFill>
        </p:spPr>
        <p:txBody>
          <a:bodyPr vert="horz" wrap="none" tIns="0" bIns="1080000" anchor="b" anchorCtr="0">
            <a:noAutofit/>
          </a:bodyPr>
          <a:lstStyle>
            <a:lvl1pPr marL="0" indent="0">
              <a:lnSpc>
                <a:spcPct val="100000"/>
              </a:lnSpc>
              <a:spcBef>
                <a:spcPts val="0"/>
              </a:spcBef>
              <a:buFont typeface="Arial" panose="020B0604020202020204" pitchFamily="34" charset="0"/>
              <a:buNone/>
              <a:defRPr sz="649" b="0" i="1" spc="-2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20" baseline="0">
                <a:solidFill>
                  <a:schemeClr val="accent2"/>
                </a:solidFill>
                <a:latin typeface="+mn-lt"/>
              </a:defRPr>
            </a:lvl2pPr>
            <a:lvl3pPr marL="0" indent="0">
              <a:lnSpc>
                <a:spcPct val="100000"/>
              </a:lnSpc>
              <a:spcBef>
                <a:spcPts val="0"/>
              </a:spcBef>
              <a:buNone/>
              <a:defRPr sz="649" b="0" i="1" spc="-20" baseline="0">
                <a:solidFill>
                  <a:schemeClr val="accent2"/>
                </a:solidFill>
                <a:latin typeface="+mn-lt"/>
              </a:defRPr>
            </a:lvl3pPr>
            <a:lvl4pPr marL="0" indent="0">
              <a:lnSpc>
                <a:spcPct val="100000"/>
              </a:lnSpc>
              <a:spcBef>
                <a:spcPts val="0"/>
              </a:spcBef>
              <a:buNone/>
              <a:defRPr sz="649" b="0" i="1" spc="-20" baseline="0">
                <a:solidFill>
                  <a:schemeClr val="accent2"/>
                </a:solidFill>
                <a:latin typeface="+mn-lt"/>
              </a:defRPr>
            </a:lvl4pPr>
            <a:lvl5pPr marL="0" indent="0">
              <a:lnSpc>
                <a:spcPct val="100000"/>
              </a:lnSpc>
              <a:spcBef>
                <a:spcPts val="0"/>
              </a:spcBef>
              <a:buNone/>
              <a:defRPr sz="649" b="0" i="1" spc="-20" baseline="0">
                <a:solidFill>
                  <a:schemeClr val="accent2"/>
                </a:solidFill>
                <a:latin typeface="+mn-lt"/>
              </a:defRPr>
            </a:lvl5pPr>
            <a:lvl6pPr marL="0" indent="0">
              <a:lnSpc>
                <a:spcPct val="100000"/>
              </a:lnSpc>
              <a:spcBef>
                <a:spcPts val="0"/>
              </a:spcBef>
              <a:buNone/>
              <a:defRPr sz="649" b="0" i="1" spc="-20" baseline="0">
                <a:solidFill>
                  <a:schemeClr val="accent2"/>
                </a:solidFill>
                <a:latin typeface="+mn-lt"/>
              </a:defRPr>
            </a:lvl6pPr>
            <a:lvl7pPr marL="0" indent="0">
              <a:lnSpc>
                <a:spcPct val="100000"/>
              </a:lnSpc>
              <a:spcBef>
                <a:spcPts val="0"/>
              </a:spcBef>
              <a:buNone/>
              <a:defRPr sz="649" b="0" i="1" spc="-2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2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baseline="0" smtClean="0">
                <a:solidFill>
                  <a:schemeClr val="accent2"/>
                </a:solidFill>
                <a:latin typeface="+mn-lt"/>
              </a:defRPr>
            </a:lvl9pPr>
          </a:lstStyle>
          <a:p>
            <a:pPr lvl="0"/>
            <a:r>
              <a:rPr lang="en-GB" noProof="0"/>
              <a:t>Do not remove or delete the logo</a:t>
            </a:r>
            <a:endParaRPr lang="en-GB" noProof="0" dirty="0"/>
          </a:p>
        </p:txBody>
      </p:sp>
      <p:sp>
        <p:nvSpPr>
          <p:cNvPr id="25" name="Thema/Unterthema">
            <a:extLst>
              <a:ext uri="{FF2B5EF4-FFF2-40B4-BE49-F238E27FC236}">
                <a16:creationId xmlns:a16="http://schemas.microsoft.com/office/drawing/2014/main" id="{C7315163-9CD4-4B8E-B886-F507B96D6E6B}"/>
              </a:ext>
            </a:extLst>
          </p:cNvPr>
          <p:cNvSpPr>
            <a:spLocks noGrp="1"/>
          </p:cNvSpPr>
          <p:nvPr>
            <p:ph type="body" orient="vert" idx="22" hasCustomPrompt="1"/>
          </p:nvPr>
        </p:nvSpPr>
        <p:spPr>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bg1"/>
                </a:solidFill>
                <a:latin typeface="+mj-lt"/>
              </a:defRPr>
            </a:lvl1pPr>
            <a:lvl2pPr marL="0" indent="0">
              <a:lnSpc>
                <a:spcPct val="100000"/>
              </a:lnSpc>
              <a:spcBef>
                <a:spcPts val="1597"/>
              </a:spcBef>
              <a:buFont typeface="Arial" panose="020B0604020202020204" pitchFamily="34" charset="0"/>
              <a:buNone/>
              <a:defRPr sz="1798" b="1" spc="0" baseline="0">
                <a:solidFill>
                  <a:schemeClr val="bg1"/>
                </a:solidFill>
                <a:latin typeface="+mj-lt"/>
              </a:defRPr>
            </a:lvl2pPr>
            <a:lvl3pPr marL="0" indent="0">
              <a:lnSpc>
                <a:spcPct val="100000"/>
              </a:lnSpc>
              <a:spcBef>
                <a:spcPts val="998"/>
              </a:spcBef>
              <a:buNone/>
              <a:defRPr sz="1199" b="0" spc="0" baseline="0">
                <a:solidFill>
                  <a:schemeClr val="bg1"/>
                </a:solidFill>
                <a:latin typeface="+mn-lt"/>
              </a:defRPr>
            </a:lvl3pPr>
            <a:lvl4pPr marL="0" indent="0">
              <a:lnSpc>
                <a:spcPct val="100000"/>
              </a:lnSpc>
              <a:spcBef>
                <a:spcPts val="0"/>
              </a:spcBef>
              <a:buNone/>
              <a:defRPr sz="1199" b="0" spc="0" baseline="0">
                <a:solidFill>
                  <a:schemeClr val="bg1"/>
                </a:solidFill>
                <a:latin typeface="+mn-lt"/>
              </a:defRPr>
            </a:lvl4pPr>
            <a:lvl5pPr marL="0" indent="0">
              <a:lnSpc>
                <a:spcPct val="100000"/>
              </a:lnSpc>
              <a:spcBef>
                <a:spcPts val="0"/>
              </a:spcBef>
              <a:buNone/>
              <a:defRPr sz="1199" b="0" spc="0" baseline="0">
                <a:solidFill>
                  <a:schemeClr val="bg1"/>
                </a:solidFill>
                <a:latin typeface="+mn-lt"/>
              </a:defRPr>
            </a:lvl5pPr>
            <a:lvl6pPr marL="0" indent="0">
              <a:lnSpc>
                <a:spcPct val="100000"/>
              </a:lnSpc>
              <a:spcBef>
                <a:spcPts val="0"/>
              </a:spcBef>
              <a:buNone/>
              <a:defRPr sz="1199" b="0" spc="0" baseline="0">
                <a:solidFill>
                  <a:schemeClr val="bg1"/>
                </a:solidFill>
                <a:latin typeface="+mn-lt"/>
              </a:defRPr>
            </a:lvl6pPr>
            <a:lvl7pPr marL="0" indent="0">
              <a:lnSpc>
                <a:spcPct val="100000"/>
              </a:lnSpc>
              <a:spcBef>
                <a:spcPts val="0"/>
              </a:spcBef>
              <a:buNone/>
              <a:defRPr sz="1199" b="0" spc="0" baseline="0">
                <a:solidFill>
                  <a:schemeClr val="bg1"/>
                </a:solidFill>
                <a:latin typeface="+mn-lt"/>
              </a:defRPr>
            </a:lvl7pPr>
            <a:lvl8pPr marL="0" indent="0">
              <a:lnSpc>
                <a:spcPct val="100000"/>
              </a:lnSpc>
              <a:spcBef>
                <a:spcPts val="0"/>
              </a:spcBef>
              <a:buFont typeface="Arial" panose="020B0604020202020204" pitchFamily="34" charset="0"/>
              <a:buNone/>
              <a:defRPr sz="1199"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bg1"/>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endParaRPr lang="en-GB" noProof="0" dirty="0"/>
          </a:p>
        </p:txBody>
      </p:sp>
    </p:spTree>
    <p:extLst>
      <p:ext uri="{BB962C8B-B14F-4D97-AF65-F5344CB8AC3E}">
        <p14:creationId xmlns:p14="http://schemas.microsoft.com/office/powerpoint/2010/main" val="4047733242"/>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th light picture">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F5C2CA7C-AD4B-4E9D-9775-D2BDACE850F6}"/>
              </a:ext>
            </a:extLst>
          </p:cNvPr>
          <p:cNvSpPr>
            <a:spLocks noGrp="1"/>
          </p:cNvSpPr>
          <p:nvPr>
            <p:ph type="sldNum" sz="quarter" idx="25"/>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7" name="Fußzeile">
            <a:extLst>
              <a:ext uri="{FF2B5EF4-FFF2-40B4-BE49-F238E27FC236}">
                <a16:creationId xmlns:a16="http://schemas.microsoft.com/office/drawing/2014/main" id="{E9004F84-FAC1-4218-9DBA-208A8E5F5644}"/>
              </a:ext>
            </a:extLst>
          </p:cNvPr>
          <p:cNvSpPr>
            <a:spLocks noGrp="1"/>
          </p:cNvSpPr>
          <p:nvPr>
            <p:ph type="ftr" sz="quarter" idx="24"/>
          </p:nvPr>
        </p:nvSpPr>
        <p:spPr>
          <a:xfrm>
            <a:off x="1440000" y="5287105"/>
            <a:ext cx="6588000" cy="107900"/>
          </a:xfrm>
        </p:spPr>
        <p:txBody>
          <a:bodyPr/>
          <a:lstStyle/>
          <a:p>
            <a:r>
              <a:rPr lang="en-US"/>
              <a:t>Subject matter of the presentation, which can also be very long</a:t>
            </a:r>
            <a:endParaRPr lang="en-GB" dirty="0"/>
          </a:p>
        </p:txBody>
      </p:sp>
      <p:sp>
        <p:nvSpPr>
          <p:cNvPr id="26" name="Datum">
            <a:extLst>
              <a:ext uri="{FF2B5EF4-FFF2-40B4-BE49-F238E27FC236}">
                <a16:creationId xmlns:a16="http://schemas.microsoft.com/office/drawing/2014/main" id="{6DABE8B3-529F-42C1-AD18-018928849731}"/>
              </a:ext>
            </a:extLst>
          </p:cNvPr>
          <p:cNvSpPr>
            <a:spLocks noGrp="1"/>
          </p:cNvSpPr>
          <p:nvPr>
            <p:ph type="dt" sz="half" idx="23"/>
          </p:nvPr>
        </p:nvSpPr>
        <p:spPr>
          <a:xfrm>
            <a:off x="863999" y="5287105"/>
            <a:ext cx="504000" cy="107900"/>
          </a:xfrm>
        </p:spPr>
        <p:txBody>
          <a:bodyPr/>
          <a:lstStyle/>
          <a:p>
            <a:fld id="{65A42284-FDF1-478D-879F-6D8129C1190A}" type="datetime1">
              <a:rPr lang="de-DE" smtClean="0"/>
              <a:t>09.10.2023</a:t>
            </a:fld>
            <a:endParaRPr lang="en-GB" dirty="0"/>
          </a:p>
        </p:txBody>
      </p:sp>
      <p:sp>
        <p:nvSpPr>
          <p:cNvPr id="10" name="Bild">
            <a:extLst>
              <a:ext uri="{FF2B5EF4-FFF2-40B4-BE49-F238E27FC236}">
                <a16:creationId xmlns:a16="http://schemas.microsoft.com/office/drawing/2014/main" id="{C4E2C5A4-8A4B-4CCA-9017-D87D8894103F}"/>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t" anchorCtr="0"/>
          <a:lstStyle>
            <a:lvl1pPr algn="ctr">
              <a:spcBef>
                <a:spcPts val="0"/>
              </a:spcBef>
              <a:defRPr>
                <a:solidFill>
                  <a:schemeClr val="accent2"/>
                </a:solidFill>
              </a:defRPr>
            </a:lvl1pPr>
          </a:lstStyle>
          <a:p>
            <a:br>
              <a:rPr lang="en-GB"/>
            </a:br>
            <a:br>
              <a:rPr lang="en-GB"/>
            </a:br>
            <a:br>
              <a:rPr lang="en-GB"/>
            </a:br>
            <a:br>
              <a:rPr lang="en-GB"/>
            </a:br>
            <a:r>
              <a:rPr lang="en-GB"/>
              <a:t>Insert light picture via menu:</a:t>
            </a:r>
            <a:br>
              <a:rPr lang="en-GB"/>
            </a:br>
            <a:r>
              <a:rPr lang="en-GB"/>
              <a:t>Insert &gt; Pictures</a:t>
            </a:r>
            <a:endParaRPr lang="en-GB" dirty="0"/>
          </a:p>
        </p:txBody>
      </p:sp>
      <p:sp>
        <p:nvSpPr>
          <p:cNvPr id="30" name="Energiefeld">
            <a:extLst>
              <a:ext uri="{FF2B5EF4-FFF2-40B4-BE49-F238E27FC236}">
                <a16:creationId xmlns:a16="http://schemas.microsoft.com/office/drawing/2014/main" id="{4676040A-E8CD-47CB-9984-466DF1FA391B}"/>
              </a:ext>
            </a:extLst>
          </p:cNvPr>
          <p:cNvSpPr>
            <a:spLocks noGrp="1" noChangeAspect="1"/>
          </p:cNvSpPr>
          <p:nvPr>
            <p:ph type="body" orient="vert" idx="26" hasCustomPrompt="1"/>
          </p:nvPr>
        </p:nvSpPr>
        <p:spPr bwMode="gray">
          <a:xfrm>
            <a:off x="5590800" y="1978431"/>
            <a:ext cx="3553200" cy="3165069"/>
          </a:xfrm>
          <a:blipFill>
            <a:blip r:embed="rId3"/>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9" name="RWE Logo">
            <a:extLst>
              <a:ext uri="{FF2B5EF4-FFF2-40B4-BE49-F238E27FC236}">
                <a16:creationId xmlns:a16="http://schemas.microsoft.com/office/drawing/2014/main" id="{69B08FAB-2E4B-44DB-84AA-CA508F18FEC4}"/>
              </a:ext>
            </a:extLst>
          </p:cNvPr>
          <p:cNvSpPr>
            <a:spLocks noGrp="1" noChangeAspect="1"/>
          </p:cNvSpPr>
          <p:nvPr>
            <p:ph type="body" orient="vert" idx="13" hasCustomPrompt="1"/>
          </p:nvPr>
        </p:nvSpPr>
        <p:spPr>
          <a:xfrm>
            <a:off x="3942001" y="287734"/>
            <a:ext cx="1260000" cy="359667"/>
          </a:xfrm>
          <a:blipFill>
            <a:blip r:embed="rId4"/>
            <a:stretch>
              <a:fillRect/>
            </a:stretch>
          </a:blipFill>
        </p:spPr>
        <p:txBody>
          <a:bodyPr vert="horz" wrap="none" tIns="0" bIns="1080000" anchor="b" anchorCtr="0">
            <a:noAutofit/>
          </a:bodyPr>
          <a:lstStyle>
            <a:lvl1pPr marL="0" indent="0">
              <a:lnSpc>
                <a:spcPct val="100000"/>
              </a:lnSpc>
              <a:spcBef>
                <a:spcPts val="0"/>
              </a:spcBef>
              <a:buFont typeface="Arial" panose="020B0604020202020204" pitchFamily="34" charset="0"/>
              <a:buNone/>
              <a:defRPr sz="649" b="0" i="1" spc="-2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20" baseline="0">
                <a:solidFill>
                  <a:schemeClr val="accent2"/>
                </a:solidFill>
                <a:latin typeface="+mn-lt"/>
              </a:defRPr>
            </a:lvl2pPr>
            <a:lvl3pPr marL="0" indent="0">
              <a:lnSpc>
                <a:spcPct val="100000"/>
              </a:lnSpc>
              <a:spcBef>
                <a:spcPts val="0"/>
              </a:spcBef>
              <a:buNone/>
              <a:defRPr sz="649" b="0" i="1" spc="-20" baseline="0">
                <a:solidFill>
                  <a:schemeClr val="accent2"/>
                </a:solidFill>
                <a:latin typeface="+mn-lt"/>
              </a:defRPr>
            </a:lvl3pPr>
            <a:lvl4pPr marL="0" indent="0">
              <a:lnSpc>
                <a:spcPct val="100000"/>
              </a:lnSpc>
              <a:spcBef>
                <a:spcPts val="0"/>
              </a:spcBef>
              <a:buNone/>
              <a:defRPr sz="649" b="0" i="1" spc="-20" baseline="0">
                <a:solidFill>
                  <a:schemeClr val="accent2"/>
                </a:solidFill>
                <a:latin typeface="+mn-lt"/>
              </a:defRPr>
            </a:lvl4pPr>
            <a:lvl5pPr marL="0" indent="0">
              <a:lnSpc>
                <a:spcPct val="100000"/>
              </a:lnSpc>
              <a:spcBef>
                <a:spcPts val="0"/>
              </a:spcBef>
              <a:buNone/>
              <a:defRPr sz="649" b="0" i="1" spc="-20" baseline="0">
                <a:solidFill>
                  <a:schemeClr val="accent2"/>
                </a:solidFill>
                <a:latin typeface="+mn-lt"/>
              </a:defRPr>
            </a:lvl5pPr>
            <a:lvl6pPr marL="0" indent="0">
              <a:lnSpc>
                <a:spcPct val="100000"/>
              </a:lnSpc>
              <a:spcBef>
                <a:spcPts val="0"/>
              </a:spcBef>
              <a:buNone/>
              <a:defRPr sz="649" b="0" i="1" spc="-20" baseline="0">
                <a:solidFill>
                  <a:schemeClr val="accent2"/>
                </a:solidFill>
                <a:latin typeface="+mn-lt"/>
              </a:defRPr>
            </a:lvl6pPr>
            <a:lvl7pPr marL="0" indent="0">
              <a:lnSpc>
                <a:spcPct val="100000"/>
              </a:lnSpc>
              <a:spcBef>
                <a:spcPts val="0"/>
              </a:spcBef>
              <a:buNone/>
              <a:defRPr sz="649" b="0" i="1" spc="-2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2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baseline="0" smtClean="0">
                <a:solidFill>
                  <a:schemeClr val="accent2"/>
                </a:solidFill>
                <a:latin typeface="+mn-lt"/>
              </a:defRPr>
            </a:lvl9pPr>
          </a:lstStyle>
          <a:p>
            <a:pPr lvl="0"/>
            <a:r>
              <a:rPr lang="en-GB" noProof="0"/>
              <a:t>Do not remove or delete the logo</a:t>
            </a:r>
            <a:endParaRPr lang="en-GB" noProof="0" dirty="0"/>
          </a:p>
        </p:txBody>
      </p:sp>
      <p:sp>
        <p:nvSpPr>
          <p:cNvPr id="25" name="Thema/Unterthema">
            <a:extLst>
              <a:ext uri="{FF2B5EF4-FFF2-40B4-BE49-F238E27FC236}">
                <a16:creationId xmlns:a16="http://schemas.microsoft.com/office/drawing/2014/main" id="{C7315163-9CD4-4B8E-B886-F507B96D6E6B}"/>
              </a:ext>
            </a:extLst>
          </p:cNvPr>
          <p:cNvSpPr>
            <a:spLocks noGrp="1"/>
          </p:cNvSpPr>
          <p:nvPr>
            <p:ph type="body" orient="vert" idx="22" hasCustomPrompt="1"/>
          </p:nvPr>
        </p:nvSpPr>
        <p:spPr>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accent2"/>
                </a:solidFill>
                <a:latin typeface="+mj-lt"/>
              </a:defRPr>
            </a:lvl1pPr>
            <a:lvl2pPr marL="0" indent="0">
              <a:lnSpc>
                <a:spcPct val="100000"/>
              </a:lnSpc>
              <a:spcBef>
                <a:spcPts val="1597"/>
              </a:spcBef>
              <a:buFont typeface="Arial" panose="020B0604020202020204" pitchFamily="34" charset="0"/>
              <a:buNone/>
              <a:defRPr sz="1798" b="1" spc="0" baseline="0">
                <a:solidFill>
                  <a:schemeClr val="accent2"/>
                </a:solidFill>
                <a:latin typeface="+mj-lt"/>
              </a:defRPr>
            </a:lvl2pPr>
            <a:lvl3pPr marL="0" indent="0">
              <a:lnSpc>
                <a:spcPct val="100000"/>
              </a:lnSpc>
              <a:spcBef>
                <a:spcPts val="998"/>
              </a:spcBef>
              <a:buNone/>
              <a:defRPr sz="1199" b="0" spc="0" baseline="0">
                <a:solidFill>
                  <a:schemeClr val="accent2"/>
                </a:solidFill>
                <a:latin typeface="+mn-lt"/>
              </a:defRPr>
            </a:lvl3pPr>
            <a:lvl4pPr marL="0" indent="0">
              <a:lnSpc>
                <a:spcPct val="100000"/>
              </a:lnSpc>
              <a:spcBef>
                <a:spcPts val="0"/>
              </a:spcBef>
              <a:buNone/>
              <a:defRPr sz="1199" b="0" spc="0" baseline="0">
                <a:solidFill>
                  <a:schemeClr val="accent2"/>
                </a:solidFill>
                <a:latin typeface="+mn-lt"/>
              </a:defRPr>
            </a:lvl4pPr>
            <a:lvl5pPr marL="0" indent="0">
              <a:lnSpc>
                <a:spcPct val="100000"/>
              </a:lnSpc>
              <a:spcBef>
                <a:spcPts val="0"/>
              </a:spcBef>
              <a:buNone/>
              <a:defRPr sz="1199" b="0" spc="0" baseline="0">
                <a:solidFill>
                  <a:schemeClr val="accent2"/>
                </a:solidFill>
                <a:latin typeface="+mn-lt"/>
              </a:defRPr>
            </a:lvl5pPr>
            <a:lvl6pPr marL="0" indent="0">
              <a:lnSpc>
                <a:spcPct val="100000"/>
              </a:lnSpc>
              <a:spcBef>
                <a:spcPts val="0"/>
              </a:spcBef>
              <a:buNone/>
              <a:defRPr sz="1199" b="0" spc="0" baseline="0">
                <a:solidFill>
                  <a:schemeClr val="accent2"/>
                </a:solidFill>
                <a:latin typeface="+mn-lt"/>
              </a:defRPr>
            </a:lvl6pPr>
            <a:lvl7pPr marL="0" indent="0">
              <a:lnSpc>
                <a:spcPct val="100000"/>
              </a:lnSpc>
              <a:spcBef>
                <a:spcPts val="0"/>
              </a:spcBef>
              <a:buNone/>
              <a:defRPr sz="1199" b="0" spc="0" baseline="0">
                <a:solidFill>
                  <a:schemeClr val="accent2"/>
                </a:solidFill>
                <a:latin typeface="+mn-lt"/>
              </a:defRPr>
            </a:lvl7pPr>
            <a:lvl8pPr marL="0" indent="0">
              <a:lnSpc>
                <a:spcPct val="100000"/>
              </a:lnSpc>
              <a:spcBef>
                <a:spcPts val="0"/>
              </a:spcBef>
              <a:buFont typeface="Arial" panose="020B0604020202020204" pitchFamily="34" charset="0"/>
              <a:buNone/>
              <a:defRPr sz="1199"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accent2"/>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endParaRPr lang="en-GB" noProof="0" dirty="0"/>
          </a:p>
        </p:txBody>
      </p:sp>
    </p:spTree>
    <p:extLst>
      <p:ext uri="{BB962C8B-B14F-4D97-AF65-F5344CB8AC3E}">
        <p14:creationId xmlns:p14="http://schemas.microsoft.com/office/powerpoint/2010/main" val="2855521237"/>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596747"/>
            <a:ext cx="3695884" cy="2686113"/>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 name="Title 1"/>
          <p:cNvSpPr>
            <a:spLocks noGrp="1"/>
          </p:cNvSpPr>
          <p:nvPr>
            <p:ph type="ctrTitle"/>
          </p:nvPr>
        </p:nvSpPr>
        <p:spPr>
          <a:xfrm>
            <a:off x="581326" y="1465666"/>
            <a:ext cx="3245009" cy="645300"/>
          </a:xfrm>
        </p:spPr>
        <p:txBody>
          <a:bodyPr/>
          <a:lstStyle>
            <a:lvl1pPr>
              <a:defRPr sz="1799" b="0" spc="15"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6" y="2205780"/>
            <a:ext cx="3245009" cy="467100"/>
          </a:xfrm>
        </p:spPr>
        <p:txBody>
          <a:bodyPr/>
          <a:lstStyle>
            <a:lvl1pPr marL="0" indent="0" algn="l">
              <a:spcAft>
                <a:spcPts val="899"/>
              </a:spcAft>
              <a:buNone/>
              <a:defRPr sz="1199" spc="15" baseline="0">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57" indent="0" algn="ctr">
              <a:buNone/>
              <a:defRPr>
                <a:solidFill>
                  <a:schemeClr val="tx1">
                    <a:tint val="75000"/>
                  </a:schemeClr>
                </a:solidFill>
              </a:defRPr>
            </a:lvl3pPr>
            <a:lvl4pPr marL="1028186" indent="0" algn="ctr">
              <a:buNone/>
              <a:defRPr>
                <a:solidFill>
                  <a:schemeClr val="tx1">
                    <a:tint val="75000"/>
                  </a:schemeClr>
                </a:solidFill>
              </a:defRPr>
            </a:lvl4pPr>
            <a:lvl5pPr marL="1370915" indent="0" algn="ctr">
              <a:buNone/>
              <a:defRPr>
                <a:solidFill>
                  <a:schemeClr val="tx1">
                    <a:tint val="75000"/>
                  </a:schemeClr>
                </a:solidFill>
              </a:defRPr>
            </a:lvl5pPr>
            <a:lvl6pPr marL="1713643" indent="0" algn="ctr">
              <a:buNone/>
              <a:defRPr>
                <a:solidFill>
                  <a:schemeClr val="tx1">
                    <a:tint val="75000"/>
                  </a:schemeClr>
                </a:solidFill>
              </a:defRPr>
            </a:lvl6pPr>
            <a:lvl7pPr marL="2056371" indent="0" algn="ctr">
              <a:buNone/>
              <a:defRPr>
                <a:solidFill>
                  <a:schemeClr val="tx1">
                    <a:tint val="75000"/>
                  </a:schemeClr>
                </a:solidFill>
              </a:defRPr>
            </a:lvl7pPr>
            <a:lvl8pPr marL="2399100" indent="0" algn="ctr">
              <a:buNone/>
              <a:defRPr>
                <a:solidFill>
                  <a:schemeClr val="tx1">
                    <a:tint val="75000"/>
                  </a:schemeClr>
                </a:solidFill>
              </a:defRPr>
            </a:lvl8pPr>
            <a:lvl9pPr marL="2741828"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4281795"/>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4203901"/>
            <a:ext cx="783397" cy="148186"/>
          </a:xfrm>
          <a:prstGeom prst="rect">
            <a:avLst/>
          </a:prstGeom>
          <a:noFill/>
        </p:spPr>
        <p:txBody>
          <a:bodyPr wrap="square" lIns="0" tIns="0" rIns="0" bIns="0" rtlCol="0" anchor="ctr" anchorCtr="0">
            <a:noAutofit/>
          </a:bodyPr>
          <a:lstStyle/>
          <a:p>
            <a:r>
              <a:rPr lang="en-GB" sz="899" spc="15" baseline="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4514392"/>
            <a:ext cx="2315750" cy="135000"/>
          </a:xfrm>
        </p:spPr>
        <p:txBody>
          <a:bodyPr/>
          <a:lstStyle>
            <a:lvl1pPr marL="0" indent="0">
              <a:buNone/>
              <a:defRPr sz="899" spc="15" baseline="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4662605"/>
            <a:ext cx="2315750" cy="135000"/>
          </a:xfrm>
        </p:spPr>
        <p:txBody>
          <a:bodyPr/>
          <a:lstStyle>
            <a:lvl1pPr marL="0" indent="0">
              <a:buNone/>
              <a:defRPr sz="899" spc="15" baseline="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noChangeAspect="1"/>
          </p:cNvSpPr>
          <p:nvPr>
            <p:ph type="pic" sz="quarter" idx="16"/>
          </p:nvPr>
        </p:nvSpPr>
        <p:spPr>
          <a:xfrm>
            <a:off x="346307" y="4435982"/>
            <a:ext cx="431775" cy="432000"/>
          </a:xfrm>
          <a:prstGeom prst="ellipse">
            <a:avLst/>
          </a:prstGeom>
        </p:spPr>
        <p:txBody>
          <a:bodyPr anchor="ctr"/>
          <a:lstStyle>
            <a:lvl1pPr marL="0" indent="0" algn="ctr">
              <a:buNone/>
              <a:defRPr sz="675">
                <a:solidFill>
                  <a:schemeClr val="bg1"/>
                </a:solidFill>
              </a:defRPr>
            </a:lvl1pPr>
          </a:lstStyle>
          <a:p>
            <a:endParaRPr lang="en-GB" dirty="0"/>
          </a:p>
        </p:txBody>
      </p:sp>
      <p:sp>
        <p:nvSpPr>
          <p:cNvPr id="6" name="Text Placeholder 5">
            <a:extLst>
              <a:ext uri="{FF2B5EF4-FFF2-40B4-BE49-F238E27FC236}">
                <a16:creationId xmlns:a16="http://schemas.microsoft.com/office/drawing/2014/main" id="{C633494C-20E2-42AF-A6D1-A92679FDBF4B}"/>
              </a:ext>
            </a:extLst>
          </p:cNvPr>
          <p:cNvSpPr>
            <a:spLocks noGrp="1"/>
          </p:cNvSpPr>
          <p:nvPr>
            <p:ph type="body" sz="quarter" idx="17"/>
          </p:nvPr>
        </p:nvSpPr>
        <p:spPr>
          <a:xfrm>
            <a:off x="581912" y="2769394"/>
            <a:ext cx="3246410" cy="270000"/>
          </a:xfrm>
        </p:spPr>
        <p:txBody>
          <a:bodyPr/>
          <a:lstStyle>
            <a:lvl1pPr marL="0" indent="0">
              <a:buNone/>
              <a:defRPr sz="1199" b="1">
                <a:solidFill>
                  <a:schemeClr val="bg1"/>
                </a:solidFill>
                <a:latin typeface="EYInterstate" panose="02000503020000020004" pitchFamily="2" charset="0"/>
              </a:defRPr>
            </a:lvl1pPr>
          </a:lstStyle>
          <a:p>
            <a:pPr lvl="0"/>
            <a:endParaRPr lang="nl-NL" dirty="0"/>
          </a:p>
        </p:txBody>
      </p:sp>
      <p:pic>
        <p:nvPicPr>
          <p:cNvPr id="8" name="Picture 7">
            <a:extLst>
              <a:ext uri="{FF2B5EF4-FFF2-40B4-BE49-F238E27FC236}">
                <a16:creationId xmlns:a16="http://schemas.microsoft.com/office/drawing/2014/main" id="{785E6931-3B56-40E4-B0DC-FAB9000DD2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31170" y="4004100"/>
            <a:ext cx="739203" cy="866700"/>
          </a:xfrm>
          <a:prstGeom prst="rect">
            <a:avLst/>
          </a:prstGeom>
        </p:spPr>
      </p:pic>
    </p:spTree>
    <p:extLst>
      <p:ext uri="{BB962C8B-B14F-4D97-AF65-F5344CB8AC3E}">
        <p14:creationId xmlns:p14="http://schemas.microsoft.com/office/powerpoint/2010/main" val="15411388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nd chapter separator">
    <p:bg>
      <p:bgPr>
        <a:solidFill>
          <a:schemeClr val="tx2"/>
        </a:solidFill>
        <a:effectLst/>
      </p:bgPr>
    </p:bg>
    <p:spTree>
      <p:nvGrpSpPr>
        <p:cNvPr id="1" name=""/>
        <p:cNvGrpSpPr/>
        <p:nvPr/>
      </p:nvGrpSpPr>
      <p:grpSpPr>
        <a:xfrm>
          <a:off x="0" y="0"/>
          <a:ext cx="0" cy="0"/>
          <a:chOff x="0" y="0"/>
          <a:chExt cx="0" cy="0"/>
        </a:xfrm>
      </p:grpSpPr>
      <p:sp>
        <p:nvSpPr>
          <p:cNvPr id="20" name="Kapitel/Unterkapitel">
            <a:extLst>
              <a:ext uri="{FF2B5EF4-FFF2-40B4-BE49-F238E27FC236}">
                <a16:creationId xmlns:a16="http://schemas.microsoft.com/office/drawing/2014/main" id="{EA54C322-2253-4F0D-9CAF-71AFC8F364DD}"/>
              </a:ext>
            </a:extLst>
          </p:cNvPr>
          <p:cNvSpPr>
            <a:spLocks noGrp="1"/>
          </p:cNvSpPr>
          <p:nvPr>
            <p:ph type="body" orient="vert" idx="22" hasCustomPrompt="1"/>
          </p:nvPr>
        </p:nvSpPr>
        <p:spPr>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accent2"/>
                </a:solidFill>
                <a:latin typeface="+mj-lt"/>
              </a:defRPr>
            </a:lvl1pPr>
            <a:lvl2pPr marL="0" indent="0">
              <a:lnSpc>
                <a:spcPct val="100000"/>
              </a:lnSpc>
              <a:spcBef>
                <a:spcPts val="1597"/>
              </a:spcBef>
              <a:buFont typeface="Arial" panose="020B0604020202020204" pitchFamily="34" charset="0"/>
              <a:buNone/>
              <a:defRPr sz="1798" b="1" spc="0" baseline="0">
                <a:solidFill>
                  <a:schemeClr val="accent2"/>
                </a:solidFill>
                <a:latin typeface="+mj-lt"/>
              </a:defRPr>
            </a:lvl2pPr>
            <a:lvl3pPr marL="0" indent="0">
              <a:lnSpc>
                <a:spcPct val="100000"/>
              </a:lnSpc>
              <a:spcBef>
                <a:spcPts val="998"/>
              </a:spcBef>
              <a:buNone/>
              <a:defRPr sz="1199" b="0" spc="0" baseline="0">
                <a:solidFill>
                  <a:schemeClr val="accent2"/>
                </a:solidFill>
                <a:latin typeface="+mn-lt"/>
              </a:defRPr>
            </a:lvl3pPr>
            <a:lvl4pPr marL="0" indent="0">
              <a:lnSpc>
                <a:spcPct val="100000"/>
              </a:lnSpc>
              <a:spcBef>
                <a:spcPts val="0"/>
              </a:spcBef>
              <a:buNone/>
              <a:defRPr sz="1199" b="0" spc="0" baseline="0">
                <a:solidFill>
                  <a:schemeClr val="accent2"/>
                </a:solidFill>
                <a:latin typeface="+mn-lt"/>
              </a:defRPr>
            </a:lvl4pPr>
            <a:lvl5pPr marL="0" indent="0">
              <a:lnSpc>
                <a:spcPct val="100000"/>
              </a:lnSpc>
              <a:spcBef>
                <a:spcPts val="0"/>
              </a:spcBef>
              <a:buNone/>
              <a:defRPr sz="1199" b="0" spc="0" baseline="0">
                <a:solidFill>
                  <a:schemeClr val="accent2"/>
                </a:solidFill>
                <a:latin typeface="+mn-lt"/>
              </a:defRPr>
            </a:lvl5pPr>
            <a:lvl6pPr marL="0" indent="0">
              <a:lnSpc>
                <a:spcPct val="100000"/>
              </a:lnSpc>
              <a:spcBef>
                <a:spcPts val="0"/>
              </a:spcBef>
              <a:buNone/>
              <a:defRPr sz="1199" b="0" spc="0" baseline="0">
                <a:solidFill>
                  <a:schemeClr val="accent2"/>
                </a:solidFill>
                <a:latin typeface="+mn-lt"/>
              </a:defRPr>
            </a:lvl6pPr>
            <a:lvl7pPr marL="0" indent="0">
              <a:lnSpc>
                <a:spcPct val="100000"/>
              </a:lnSpc>
              <a:spcBef>
                <a:spcPts val="0"/>
              </a:spcBef>
              <a:buNone/>
              <a:defRPr sz="1199" b="0" spc="0" baseline="0">
                <a:solidFill>
                  <a:schemeClr val="accent2"/>
                </a:solidFill>
                <a:latin typeface="+mn-lt"/>
              </a:defRPr>
            </a:lvl7pPr>
            <a:lvl8pPr marL="0" indent="0">
              <a:lnSpc>
                <a:spcPct val="100000"/>
              </a:lnSpc>
              <a:spcBef>
                <a:spcPts val="0"/>
              </a:spcBef>
              <a:buFont typeface="Arial" panose="020B0604020202020204" pitchFamily="34" charset="0"/>
              <a:buNone/>
              <a:defRPr sz="1199"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accent2"/>
                </a:solidFill>
                <a:latin typeface="+mn-lt"/>
              </a:defRPr>
            </a:lvl9pPr>
          </a:lstStyle>
          <a:p>
            <a:pPr lvl="0"/>
            <a:r>
              <a:rPr lang="en-GB" noProof="0"/>
              <a:t>Chapter on first level // for subchapter &gt;&gt; Menu &gt; Home &gt; Paragraph &gt; Increase List Level </a:t>
            </a:r>
          </a:p>
          <a:p>
            <a:pPr lvl="1"/>
            <a:r>
              <a:rPr lang="en-GB" noProof="0"/>
              <a:t>Second level</a:t>
            </a:r>
            <a:endParaRPr lang="en-GB" noProof="0" dirty="0"/>
          </a:p>
        </p:txBody>
      </p:sp>
      <p:sp>
        <p:nvSpPr>
          <p:cNvPr id="23" name="Foliennummer">
            <a:extLst>
              <a:ext uri="{FF2B5EF4-FFF2-40B4-BE49-F238E27FC236}">
                <a16:creationId xmlns:a16="http://schemas.microsoft.com/office/drawing/2014/main" id="{F6D63078-871B-42FD-979A-D33D9851DEEF}"/>
              </a:ext>
            </a:extLst>
          </p:cNvPr>
          <p:cNvSpPr>
            <a:spLocks noGrp="1"/>
          </p:cNvSpPr>
          <p:nvPr>
            <p:ph type="sldNum" sz="quarter" idx="25"/>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2" name="Fußzeile">
            <a:extLst>
              <a:ext uri="{FF2B5EF4-FFF2-40B4-BE49-F238E27FC236}">
                <a16:creationId xmlns:a16="http://schemas.microsoft.com/office/drawing/2014/main" id="{4B77DA1C-1EE2-42DE-9FE1-6E84AFB9BD5A}"/>
              </a:ext>
            </a:extLst>
          </p:cNvPr>
          <p:cNvSpPr>
            <a:spLocks noGrp="1"/>
          </p:cNvSpPr>
          <p:nvPr>
            <p:ph type="ftr" sz="quarter" idx="24"/>
          </p:nvPr>
        </p:nvSpPr>
        <p:spPr/>
        <p:txBody>
          <a:bodyPr/>
          <a:lstStyle/>
          <a:p>
            <a:r>
              <a:rPr lang="en-US"/>
              <a:t>Subject matter of the presentation, which can also be very long</a:t>
            </a:r>
            <a:endParaRPr lang="en-GB" dirty="0"/>
          </a:p>
        </p:txBody>
      </p:sp>
      <p:sp>
        <p:nvSpPr>
          <p:cNvPr id="21" name="Datum">
            <a:extLst>
              <a:ext uri="{FF2B5EF4-FFF2-40B4-BE49-F238E27FC236}">
                <a16:creationId xmlns:a16="http://schemas.microsoft.com/office/drawing/2014/main" id="{B31F43E5-E4A5-4CC3-9316-F5A2AFE76595}"/>
              </a:ext>
            </a:extLst>
          </p:cNvPr>
          <p:cNvSpPr>
            <a:spLocks noGrp="1"/>
          </p:cNvSpPr>
          <p:nvPr>
            <p:ph type="dt" sz="half" idx="23"/>
          </p:nvPr>
        </p:nvSpPr>
        <p:spPr/>
        <p:txBody>
          <a:bodyPr/>
          <a:lstStyle/>
          <a:p>
            <a:fld id="{5B721322-0C7F-47DF-80D2-0F09DCA20862}" type="datetime1">
              <a:rPr lang="de-DE" smtClean="0"/>
              <a:t>09.10.2023</a:t>
            </a:fld>
            <a:endParaRPr lang="en-GB" dirty="0"/>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2"/>
          <a:stretch>
            <a:fillRect/>
          </a:stretch>
        </p:blipFill>
        <p:spPr>
          <a:xfrm>
            <a:off x="5592174" y="1978431"/>
            <a:ext cx="3551827" cy="3165069"/>
          </a:xfrm>
          <a:prstGeom prst="rect">
            <a:avLst/>
          </a:prstGeom>
        </p:spPr>
      </p:pic>
    </p:spTree>
    <p:extLst>
      <p:ext uri="{BB962C8B-B14F-4D97-AF65-F5344CB8AC3E}">
        <p14:creationId xmlns:p14="http://schemas.microsoft.com/office/powerpoint/2010/main" val="1257137503"/>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separator with dark picture">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08623659-E218-43DB-AF9E-9D701435C683}"/>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t" anchorCtr="0"/>
          <a:lstStyle>
            <a:lvl1pPr algn="ctr">
              <a:defRPr>
                <a:solidFill>
                  <a:schemeClr val="bg1"/>
                </a:solidFill>
              </a:defRPr>
            </a:lvl1pPr>
          </a:lstStyle>
          <a:p>
            <a:br>
              <a:rPr lang="en-GB"/>
            </a:br>
            <a:br>
              <a:rPr lang="en-GB"/>
            </a:br>
            <a:br>
              <a:rPr lang="en-GB"/>
            </a:br>
            <a:br>
              <a:rPr lang="en-GB"/>
            </a:br>
            <a:r>
              <a:rPr lang="en-GB"/>
              <a:t>Insert dark picture via menu: </a:t>
            </a:r>
            <a:br>
              <a:rPr lang="en-GB"/>
            </a:br>
            <a:r>
              <a:rPr lang="en-GB"/>
              <a:t>Insert &gt; Pictures</a:t>
            </a:r>
            <a:endParaRPr lang="en-GB" dirty="0"/>
          </a:p>
        </p:txBody>
      </p:sp>
      <p:sp>
        <p:nvSpPr>
          <p:cNvPr id="23" name="Energiefeld">
            <a:extLst>
              <a:ext uri="{FF2B5EF4-FFF2-40B4-BE49-F238E27FC236}">
                <a16:creationId xmlns:a16="http://schemas.microsoft.com/office/drawing/2014/main" id="{BDB501D0-1BBB-4419-88B7-E72B91FBE1BB}"/>
              </a:ext>
            </a:extLst>
          </p:cNvPr>
          <p:cNvSpPr>
            <a:spLocks noGrp="1" noChangeAspect="1"/>
          </p:cNvSpPr>
          <p:nvPr>
            <p:ph type="body" orient="vert" idx="26" hasCustomPrompt="1"/>
          </p:nvPr>
        </p:nvSpPr>
        <p:spPr bwMode="auto">
          <a:xfrm>
            <a:off x="5590800" y="1978431"/>
            <a:ext cx="3553200" cy="3165069"/>
          </a:xfrm>
          <a:blipFill>
            <a:blip r:embed="rId3"/>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21" name="Foliennummer">
            <a:extLst>
              <a:ext uri="{FF2B5EF4-FFF2-40B4-BE49-F238E27FC236}">
                <a16:creationId xmlns:a16="http://schemas.microsoft.com/office/drawing/2014/main" id="{46EEB795-636E-425C-862B-20AB5F142ED7}"/>
              </a:ext>
            </a:extLst>
          </p:cNvPr>
          <p:cNvSpPr>
            <a:spLocks noGrp="1"/>
          </p:cNvSpPr>
          <p:nvPr>
            <p:ph type="sldNum" sz="quarter" idx="21"/>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0" name="Fußzeile">
            <a:extLst>
              <a:ext uri="{FF2B5EF4-FFF2-40B4-BE49-F238E27FC236}">
                <a16:creationId xmlns:a16="http://schemas.microsoft.com/office/drawing/2014/main" id="{30157123-0F0D-45A9-B807-851AE773D694}"/>
              </a:ext>
            </a:extLst>
          </p:cNvPr>
          <p:cNvSpPr>
            <a:spLocks noGrp="1"/>
          </p:cNvSpPr>
          <p:nvPr>
            <p:ph type="ftr" sz="quarter" idx="20"/>
          </p:nvPr>
        </p:nvSpPr>
        <p:spPr bwMode="white"/>
        <p:txBody>
          <a:bodyPr/>
          <a:lstStyle>
            <a:lvl1pPr>
              <a:defRPr>
                <a:solidFill>
                  <a:schemeClr val="bg1"/>
                </a:solidFill>
              </a:defRPr>
            </a:lvl1pPr>
          </a:lstStyle>
          <a:p>
            <a:r>
              <a:rPr lang="en-US"/>
              <a:t>Subject matter of the presentation, which can also be very long</a:t>
            </a:r>
            <a:endParaRPr lang="en-GB" dirty="0"/>
          </a:p>
        </p:txBody>
      </p:sp>
      <p:sp>
        <p:nvSpPr>
          <p:cNvPr id="19" name="Datum">
            <a:extLst>
              <a:ext uri="{FF2B5EF4-FFF2-40B4-BE49-F238E27FC236}">
                <a16:creationId xmlns:a16="http://schemas.microsoft.com/office/drawing/2014/main" id="{EF973F2C-12BA-4722-8A21-9849832C0570}"/>
              </a:ext>
            </a:extLst>
          </p:cNvPr>
          <p:cNvSpPr>
            <a:spLocks noGrp="1"/>
          </p:cNvSpPr>
          <p:nvPr>
            <p:ph type="dt" sz="half" idx="19"/>
          </p:nvPr>
        </p:nvSpPr>
        <p:spPr bwMode="white"/>
        <p:txBody>
          <a:bodyPr/>
          <a:lstStyle>
            <a:lvl1pPr>
              <a:defRPr>
                <a:solidFill>
                  <a:schemeClr val="bg1"/>
                </a:solidFill>
              </a:defRPr>
            </a:lvl1pPr>
          </a:lstStyle>
          <a:p>
            <a:fld id="{B33796E9-288C-471A-A0A0-56728E3AA8B9}" type="datetime1">
              <a:rPr lang="de-DE" smtClean="0"/>
              <a:t>09.10.2023</a:t>
            </a:fld>
            <a:endParaRPr lang="en-GB" dirty="0"/>
          </a:p>
        </p:txBody>
      </p:sp>
      <p:sp>
        <p:nvSpPr>
          <p:cNvPr id="24" name="RWE Logo">
            <a:extLst>
              <a:ext uri="{FF2B5EF4-FFF2-40B4-BE49-F238E27FC236}">
                <a16:creationId xmlns:a16="http://schemas.microsoft.com/office/drawing/2014/main" id="{C071E9F6-3EA7-4B58-AF97-1462594852BB}"/>
              </a:ext>
            </a:extLst>
          </p:cNvPr>
          <p:cNvSpPr>
            <a:spLocks noGrp="1" noChangeAspect="1"/>
          </p:cNvSpPr>
          <p:nvPr>
            <p:ph type="body" orient="vert" idx="13" hasCustomPrompt="1"/>
          </p:nvPr>
        </p:nvSpPr>
        <p:spPr bwMode="white">
          <a:xfrm>
            <a:off x="538164" y="4891471"/>
            <a:ext cx="216000" cy="62201"/>
          </a:xfrm>
          <a:blipFill>
            <a:blip r:embed="rId4"/>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Do not remove or delete the logo</a:t>
            </a:r>
            <a:endParaRPr lang="en-GB" noProof="0" dirty="0"/>
          </a:p>
        </p:txBody>
      </p:sp>
      <p:sp>
        <p:nvSpPr>
          <p:cNvPr id="22" name="Kapitel/Unterkapitel">
            <a:extLst>
              <a:ext uri="{FF2B5EF4-FFF2-40B4-BE49-F238E27FC236}">
                <a16:creationId xmlns:a16="http://schemas.microsoft.com/office/drawing/2014/main" id="{0CBE08B5-0565-490F-B634-EED3A9D6EDC7}"/>
              </a:ext>
            </a:extLst>
          </p:cNvPr>
          <p:cNvSpPr>
            <a:spLocks noGrp="1"/>
          </p:cNvSpPr>
          <p:nvPr>
            <p:ph type="body" orient="vert" idx="22" hasCustomPrompt="1"/>
          </p:nvPr>
        </p:nvSpPr>
        <p:spPr bwMode="white">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bg1"/>
                </a:solidFill>
                <a:latin typeface="+mj-lt"/>
              </a:defRPr>
            </a:lvl1pPr>
            <a:lvl2pPr marL="0" indent="0">
              <a:lnSpc>
                <a:spcPct val="100000"/>
              </a:lnSpc>
              <a:spcBef>
                <a:spcPts val="1597"/>
              </a:spcBef>
              <a:buFont typeface="Arial" panose="020B0604020202020204" pitchFamily="34" charset="0"/>
              <a:buNone/>
              <a:defRPr sz="1798" b="1" spc="0" baseline="0">
                <a:solidFill>
                  <a:schemeClr val="bg1"/>
                </a:solidFill>
                <a:latin typeface="+mj-lt"/>
              </a:defRPr>
            </a:lvl2pPr>
            <a:lvl3pPr marL="0" indent="0">
              <a:lnSpc>
                <a:spcPct val="100000"/>
              </a:lnSpc>
              <a:spcBef>
                <a:spcPts val="998"/>
              </a:spcBef>
              <a:buNone/>
              <a:defRPr sz="1199" b="0" spc="0" baseline="0">
                <a:solidFill>
                  <a:schemeClr val="bg1"/>
                </a:solidFill>
                <a:latin typeface="+mn-lt"/>
              </a:defRPr>
            </a:lvl3pPr>
            <a:lvl4pPr marL="0" indent="0">
              <a:lnSpc>
                <a:spcPct val="100000"/>
              </a:lnSpc>
              <a:spcBef>
                <a:spcPts val="0"/>
              </a:spcBef>
              <a:buNone/>
              <a:defRPr sz="1199" b="0" spc="0" baseline="0">
                <a:solidFill>
                  <a:schemeClr val="bg1"/>
                </a:solidFill>
                <a:latin typeface="+mn-lt"/>
              </a:defRPr>
            </a:lvl4pPr>
            <a:lvl5pPr marL="0" indent="0">
              <a:lnSpc>
                <a:spcPct val="100000"/>
              </a:lnSpc>
              <a:spcBef>
                <a:spcPts val="0"/>
              </a:spcBef>
              <a:buNone/>
              <a:defRPr sz="1199" b="0" spc="0" baseline="0">
                <a:solidFill>
                  <a:schemeClr val="bg1"/>
                </a:solidFill>
                <a:latin typeface="+mn-lt"/>
              </a:defRPr>
            </a:lvl5pPr>
            <a:lvl6pPr marL="0" indent="0">
              <a:lnSpc>
                <a:spcPct val="100000"/>
              </a:lnSpc>
              <a:spcBef>
                <a:spcPts val="0"/>
              </a:spcBef>
              <a:buNone/>
              <a:defRPr sz="1199" b="0" spc="0" baseline="0">
                <a:solidFill>
                  <a:schemeClr val="bg1"/>
                </a:solidFill>
                <a:latin typeface="+mn-lt"/>
              </a:defRPr>
            </a:lvl6pPr>
            <a:lvl7pPr marL="0" indent="0">
              <a:lnSpc>
                <a:spcPct val="100000"/>
              </a:lnSpc>
              <a:spcBef>
                <a:spcPts val="0"/>
              </a:spcBef>
              <a:buNone/>
              <a:defRPr sz="1199" b="0" spc="0" baseline="0">
                <a:solidFill>
                  <a:schemeClr val="bg1"/>
                </a:solidFill>
                <a:latin typeface="+mn-lt"/>
              </a:defRPr>
            </a:lvl7pPr>
            <a:lvl8pPr marL="0" indent="0">
              <a:lnSpc>
                <a:spcPct val="100000"/>
              </a:lnSpc>
              <a:spcBef>
                <a:spcPts val="0"/>
              </a:spcBef>
              <a:buFont typeface="Arial" panose="020B0604020202020204" pitchFamily="34" charset="0"/>
              <a:buNone/>
              <a:defRPr sz="1199"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bg1"/>
                </a:solidFill>
                <a:latin typeface="+mn-lt"/>
              </a:defRPr>
            </a:lvl9pPr>
          </a:lstStyle>
          <a:p>
            <a:pPr lvl="0"/>
            <a:r>
              <a:rPr lang="en-GB" noProof="0"/>
              <a:t>Chapter on first level // for subchapter &gt;&gt; Menu &gt; Home &gt; Paragraph &gt; Increase List Level </a:t>
            </a:r>
          </a:p>
          <a:p>
            <a:pPr lvl="1"/>
            <a:r>
              <a:rPr lang="en-GB" noProof="0"/>
              <a:t>Second level</a:t>
            </a:r>
            <a:endParaRPr lang="en-GB" noProof="0" dirty="0"/>
          </a:p>
        </p:txBody>
      </p:sp>
    </p:spTree>
    <p:extLst>
      <p:ext uri="{BB962C8B-B14F-4D97-AF65-F5344CB8AC3E}">
        <p14:creationId xmlns:p14="http://schemas.microsoft.com/office/powerpoint/2010/main" val="2017936114"/>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separator with light picture">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08623659-E218-43DB-AF9E-9D701435C683}"/>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t" anchorCtr="0"/>
          <a:lstStyle>
            <a:lvl1pPr algn="ctr">
              <a:defRPr>
                <a:solidFill>
                  <a:schemeClr val="accent2"/>
                </a:solidFill>
              </a:defRPr>
            </a:lvl1pPr>
          </a:lstStyle>
          <a:p>
            <a:br>
              <a:rPr lang="en-GB"/>
            </a:br>
            <a:br>
              <a:rPr lang="en-GB"/>
            </a:br>
            <a:br>
              <a:rPr lang="en-GB"/>
            </a:br>
            <a:br>
              <a:rPr lang="en-GB"/>
            </a:br>
            <a:r>
              <a:rPr lang="en-GB"/>
              <a:t>Insert light picture via menu:</a:t>
            </a:r>
            <a:br>
              <a:rPr lang="en-GB"/>
            </a:br>
            <a:r>
              <a:rPr lang="en-GB"/>
              <a:t>Insert &gt; Pictures</a:t>
            </a:r>
            <a:endParaRPr lang="en-GB" dirty="0"/>
          </a:p>
        </p:txBody>
      </p:sp>
      <p:sp>
        <p:nvSpPr>
          <p:cNvPr id="23" name="Energiefeld">
            <a:extLst>
              <a:ext uri="{FF2B5EF4-FFF2-40B4-BE49-F238E27FC236}">
                <a16:creationId xmlns:a16="http://schemas.microsoft.com/office/drawing/2014/main" id="{BDB501D0-1BBB-4419-88B7-E72B91FBE1BB}"/>
              </a:ext>
            </a:extLst>
          </p:cNvPr>
          <p:cNvSpPr>
            <a:spLocks noGrp="1" noChangeAspect="1"/>
          </p:cNvSpPr>
          <p:nvPr>
            <p:ph type="body" orient="vert" idx="26" hasCustomPrompt="1"/>
          </p:nvPr>
        </p:nvSpPr>
        <p:spPr bwMode="gray">
          <a:xfrm>
            <a:off x="5590800" y="1978431"/>
            <a:ext cx="3553200" cy="3165069"/>
          </a:xfrm>
          <a:blipFill>
            <a:blip r:embed="rId3"/>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21" name="Foliennummer">
            <a:extLst>
              <a:ext uri="{FF2B5EF4-FFF2-40B4-BE49-F238E27FC236}">
                <a16:creationId xmlns:a16="http://schemas.microsoft.com/office/drawing/2014/main" id="{46EEB795-636E-425C-862B-20AB5F142ED7}"/>
              </a:ext>
            </a:extLst>
          </p:cNvPr>
          <p:cNvSpPr>
            <a:spLocks noGrp="1"/>
          </p:cNvSpPr>
          <p:nvPr>
            <p:ph type="sldNum" sz="quarter" idx="21"/>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0" name="Fußzeile">
            <a:extLst>
              <a:ext uri="{FF2B5EF4-FFF2-40B4-BE49-F238E27FC236}">
                <a16:creationId xmlns:a16="http://schemas.microsoft.com/office/drawing/2014/main" id="{30157123-0F0D-45A9-B807-851AE773D694}"/>
              </a:ext>
            </a:extLst>
          </p:cNvPr>
          <p:cNvSpPr>
            <a:spLocks noGrp="1"/>
          </p:cNvSpPr>
          <p:nvPr>
            <p:ph type="ftr" sz="quarter" idx="20"/>
          </p:nvPr>
        </p:nvSpPr>
        <p:spPr/>
        <p:txBody>
          <a:bodyPr/>
          <a:lstStyle>
            <a:lvl1pPr>
              <a:defRPr>
                <a:solidFill>
                  <a:schemeClr val="accent2"/>
                </a:solidFill>
              </a:defRPr>
            </a:lvl1pPr>
          </a:lstStyle>
          <a:p>
            <a:r>
              <a:rPr lang="en-US"/>
              <a:t>Subject matter of the presentation, which can also be very long</a:t>
            </a:r>
            <a:endParaRPr lang="en-GB" dirty="0"/>
          </a:p>
        </p:txBody>
      </p:sp>
      <p:sp>
        <p:nvSpPr>
          <p:cNvPr id="19" name="Datum">
            <a:extLst>
              <a:ext uri="{FF2B5EF4-FFF2-40B4-BE49-F238E27FC236}">
                <a16:creationId xmlns:a16="http://schemas.microsoft.com/office/drawing/2014/main" id="{EF973F2C-12BA-4722-8A21-9849832C0570}"/>
              </a:ext>
            </a:extLst>
          </p:cNvPr>
          <p:cNvSpPr>
            <a:spLocks noGrp="1"/>
          </p:cNvSpPr>
          <p:nvPr>
            <p:ph type="dt" sz="half" idx="19"/>
          </p:nvPr>
        </p:nvSpPr>
        <p:spPr/>
        <p:txBody>
          <a:bodyPr/>
          <a:lstStyle>
            <a:lvl1pPr>
              <a:defRPr>
                <a:solidFill>
                  <a:schemeClr val="accent2"/>
                </a:solidFill>
              </a:defRPr>
            </a:lvl1pPr>
          </a:lstStyle>
          <a:p>
            <a:fld id="{D68443AE-8B19-4EEA-8A7A-A4F5D0F7E94D}" type="datetime1">
              <a:rPr lang="de-DE" smtClean="0"/>
              <a:t>09.10.2023</a:t>
            </a:fld>
            <a:endParaRPr lang="en-GB" dirty="0"/>
          </a:p>
        </p:txBody>
      </p:sp>
      <p:sp>
        <p:nvSpPr>
          <p:cNvPr id="24" name="RWE Logo">
            <a:extLst>
              <a:ext uri="{FF2B5EF4-FFF2-40B4-BE49-F238E27FC236}">
                <a16:creationId xmlns:a16="http://schemas.microsoft.com/office/drawing/2014/main" id="{C071E9F6-3EA7-4B58-AF97-1462594852BB}"/>
              </a:ext>
            </a:extLst>
          </p:cNvPr>
          <p:cNvSpPr>
            <a:spLocks noGrp="1" noChangeAspect="1"/>
          </p:cNvSpPr>
          <p:nvPr>
            <p:ph type="body" orient="vert" idx="13" hasCustomPrompt="1"/>
          </p:nvPr>
        </p:nvSpPr>
        <p:spPr bwMode="black">
          <a:xfrm>
            <a:off x="538164" y="4891471"/>
            <a:ext cx="216000" cy="62201"/>
          </a:xfrm>
          <a:blipFill>
            <a:blip r:embed="rId4"/>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Do not remove or delete the logo</a:t>
            </a:r>
            <a:endParaRPr lang="en-GB" noProof="0" dirty="0"/>
          </a:p>
        </p:txBody>
      </p:sp>
      <p:sp>
        <p:nvSpPr>
          <p:cNvPr id="10" name="Kapitel/Unterkapitel">
            <a:extLst>
              <a:ext uri="{FF2B5EF4-FFF2-40B4-BE49-F238E27FC236}">
                <a16:creationId xmlns:a16="http://schemas.microsoft.com/office/drawing/2014/main" id="{A4E12743-F890-477B-A54E-3170FB47EE19}"/>
              </a:ext>
            </a:extLst>
          </p:cNvPr>
          <p:cNvSpPr>
            <a:spLocks noGrp="1"/>
          </p:cNvSpPr>
          <p:nvPr>
            <p:ph type="body" orient="vert" idx="22" hasCustomPrompt="1"/>
          </p:nvPr>
        </p:nvSpPr>
        <p:spPr>
          <a:xfrm>
            <a:off x="538163" y="2168107"/>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accent2"/>
                </a:solidFill>
                <a:latin typeface="+mj-lt"/>
              </a:defRPr>
            </a:lvl1pPr>
            <a:lvl2pPr marL="0" indent="0">
              <a:lnSpc>
                <a:spcPct val="100000"/>
              </a:lnSpc>
              <a:spcBef>
                <a:spcPts val="1597"/>
              </a:spcBef>
              <a:buFont typeface="Arial" panose="020B0604020202020204" pitchFamily="34" charset="0"/>
              <a:buNone/>
              <a:defRPr sz="1798" b="1" spc="0" baseline="0">
                <a:solidFill>
                  <a:schemeClr val="accent2"/>
                </a:solidFill>
                <a:latin typeface="+mj-lt"/>
              </a:defRPr>
            </a:lvl2pPr>
            <a:lvl3pPr marL="0" indent="0">
              <a:lnSpc>
                <a:spcPct val="100000"/>
              </a:lnSpc>
              <a:spcBef>
                <a:spcPts val="998"/>
              </a:spcBef>
              <a:buNone/>
              <a:defRPr sz="1199" b="0" spc="0" baseline="0">
                <a:solidFill>
                  <a:schemeClr val="accent2"/>
                </a:solidFill>
                <a:latin typeface="+mn-lt"/>
              </a:defRPr>
            </a:lvl3pPr>
            <a:lvl4pPr marL="0" indent="0">
              <a:lnSpc>
                <a:spcPct val="100000"/>
              </a:lnSpc>
              <a:spcBef>
                <a:spcPts val="0"/>
              </a:spcBef>
              <a:buNone/>
              <a:defRPr sz="1199" b="0" spc="0" baseline="0">
                <a:solidFill>
                  <a:schemeClr val="accent2"/>
                </a:solidFill>
                <a:latin typeface="+mn-lt"/>
              </a:defRPr>
            </a:lvl4pPr>
            <a:lvl5pPr marL="0" indent="0">
              <a:lnSpc>
                <a:spcPct val="100000"/>
              </a:lnSpc>
              <a:spcBef>
                <a:spcPts val="0"/>
              </a:spcBef>
              <a:buNone/>
              <a:defRPr sz="1199" b="0" spc="0" baseline="0">
                <a:solidFill>
                  <a:schemeClr val="accent2"/>
                </a:solidFill>
                <a:latin typeface="+mn-lt"/>
              </a:defRPr>
            </a:lvl5pPr>
            <a:lvl6pPr marL="0" indent="0">
              <a:lnSpc>
                <a:spcPct val="100000"/>
              </a:lnSpc>
              <a:spcBef>
                <a:spcPts val="0"/>
              </a:spcBef>
              <a:buNone/>
              <a:defRPr sz="1199" b="0" spc="0" baseline="0">
                <a:solidFill>
                  <a:schemeClr val="accent2"/>
                </a:solidFill>
                <a:latin typeface="+mn-lt"/>
              </a:defRPr>
            </a:lvl6pPr>
            <a:lvl7pPr marL="0" indent="0">
              <a:lnSpc>
                <a:spcPct val="100000"/>
              </a:lnSpc>
              <a:spcBef>
                <a:spcPts val="0"/>
              </a:spcBef>
              <a:buNone/>
              <a:defRPr sz="1199" b="0" spc="0" baseline="0">
                <a:solidFill>
                  <a:schemeClr val="accent2"/>
                </a:solidFill>
                <a:latin typeface="+mn-lt"/>
              </a:defRPr>
            </a:lvl7pPr>
            <a:lvl8pPr marL="0" indent="0">
              <a:lnSpc>
                <a:spcPct val="100000"/>
              </a:lnSpc>
              <a:spcBef>
                <a:spcPts val="0"/>
              </a:spcBef>
              <a:buFont typeface="Arial" panose="020B0604020202020204" pitchFamily="34" charset="0"/>
              <a:buNone/>
              <a:defRPr sz="1199"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accent2"/>
                </a:solidFill>
                <a:latin typeface="+mn-lt"/>
              </a:defRPr>
            </a:lvl9pPr>
          </a:lstStyle>
          <a:p>
            <a:pPr lvl="0"/>
            <a:r>
              <a:rPr lang="en-GB" noProof="0"/>
              <a:t>Chapter on first level // for subchapter &gt;&gt; Menu &gt; Home &gt; Paragraph &gt; Increase List Level </a:t>
            </a:r>
          </a:p>
          <a:p>
            <a:pPr lvl="1"/>
            <a:r>
              <a:rPr lang="en-GB" noProof="0"/>
              <a:t>Second level</a:t>
            </a:r>
            <a:endParaRPr lang="en-GB" noProof="0" dirty="0"/>
          </a:p>
        </p:txBody>
      </p:sp>
    </p:spTree>
    <p:extLst>
      <p:ext uri="{BB962C8B-B14F-4D97-AF65-F5344CB8AC3E}">
        <p14:creationId xmlns:p14="http://schemas.microsoft.com/office/powerpoint/2010/main" val="1086954873"/>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ergy green accent chart">
    <p:bg>
      <p:bgPr>
        <a:solidFill>
          <a:srgbClr val="3ED8C3"/>
        </a:solidFill>
        <a:effectLst/>
      </p:bgPr>
    </p:bg>
    <p:spTree>
      <p:nvGrpSpPr>
        <p:cNvPr id="1" name=""/>
        <p:cNvGrpSpPr/>
        <p:nvPr/>
      </p:nvGrpSpPr>
      <p:grpSpPr>
        <a:xfrm>
          <a:off x="0" y="0"/>
          <a:ext cx="0" cy="0"/>
          <a:chOff x="0" y="0"/>
          <a:chExt cx="0" cy="0"/>
        </a:xfrm>
      </p:grpSpPr>
      <p:pic>
        <p:nvPicPr>
          <p:cNvPr id="19" name="RWE Logo">
            <a:extLst>
              <a:ext uri="{FF2B5EF4-FFF2-40B4-BE49-F238E27FC236}">
                <a16:creationId xmlns:a16="http://schemas.microsoft.com/office/drawing/2014/main" id="{62AA7462-CD7C-4C34-AC2D-372137185FCC}"/>
              </a:ext>
            </a:extLst>
          </p:cNvPr>
          <p:cNvPicPr>
            <a:picLocks noChangeAspect="1"/>
          </p:cNvPicPr>
          <p:nvPr userDrawn="1"/>
        </p:nvPicPr>
        <p:blipFill>
          <a:blip r:embed="rId2"/>
          <a:srcRect/>
          <a:stretch/>
        </p:blipFill>
        <p:spPr bwMode="black">
          <a:xfrm>
            <a:off x="538165" y="4891471"/>
            <a:ext cx="215999" cy="62120"/>
          </a:xfrm>
          <a:prstGeom prst="rect">
            <a:avLst/>
          </a:prstGeom>
        </p:spPr>
      </p:pic>
      <p:sp>
        <p:nvSpPr>
          <p:cNvPr id="17" name="Foliennummer">
            <a:extLst>
              <a:ext uri="{FF2B5EF4-FFF2-40B4-BE49-F238E27FC236}">
                <a16:creationId xmlns:a16="http://schemas.microsoft.com/office/drawing/2014/main" id="{967C0F25-672E-4850-8CDC-8DFCAAA80594}"/>
              </a:ext>
            </a:extLst>
          </p:cNvPr>
          <p:cNvSpPr>
            <a:spLocks noGrp="1"/>
          </p:cNvSpPr>
          <p:nvPr>
            <p:ph type="sldNum" sz="quarter" idx="16"/>
          </p:nvPr>
        </p:nvSpPr>
        <p:spPr/>
        <p:txBody>
          <a:bodyPr/>
          <a:lstStyle>
            <a:lvl1pPr>
              <a:defRPr>
                <a:solidFill>
                  <a:schemeClr val="bg1"/>
                </a:solidFill>
              </a:defRPr>
            </a:lvl1pPr>
          </a:lstStyle>
          <a:p>
            <a:r>
              <a:rPr lang="en-GB" dirty="0"/>
              <a:t>Page </a:t>
            </a:r>
            <a:fld id="{677F1DB9-6BD1-4662-AD32-A5C07CCC53B6}" type="slidenum">
              <a:rPr lang="en-GB" sz="599" smtClean="0"/>
              <a:pPr/>
              <a:t>‹nr.›</a:t>
            </a:fld>
            <a:endParaRPr lang="en-GB" dirty="0"/>
          </a:p>
        </p:txBody>
      </p:sp>
      <p:sp>
        <p:nvSpPr>
          <p:cNvPr id="16" name="Fußzeile">
            <a:extLst>
              <a:ext uri="{FF2B5EF4-FFF2-40B4-BE49-F238E27FC236}">
                <a16:creationId xmlns:a16="http://schemas.microsoft.com/office/drawing/2014/main" id="{EF884478-3975-4AF8-9514-99723889F2C5}"/>
              </a:ext>
            </a:extLst>
          </p:cNvPr>
          <p:cNvSpPr>
            <a:spLocks noGrp="1"/>
          </p:cNvSpPr>
          <p:nvPr>
            <p:ph type="ftr" sz="quarter" idx="15"/>
          </p:nvPr>
        </p:nvSpPr>
        <p:spPr/>
        <p:txBody>
          <a:bodyPr/>
          <a:lstStyle>
            <a:lvl1pPr>
              <a:defRPr>
                <a:solidFill>
                  <a:schemeClr val="bg1"/>
                </a:solidFill>
              </a:defRPr>
            </a:lvl1pPr>
          </a:lstStyle>
          <a:p>
            <a:r>
              <a:rPr lang="en-US"/>
              <a:t>Subject matter of the presentation, which can also be very long</a:t>
            </a:r>
            <a:endParaRPr lang="en-GB" dirty="0"/>
          </a:p>
        </p:txBody>
      </p:sp>
      <p:sp>
        <p:nvSpPr>
          <p:cNvPr id="15" name="Datum">
            <a:extLst>
              <a:ext uri="{FF2B5EF4-FFF2-40B4-BE49-F238E27FC236}">
                <a16:creationId xmlns:a16="http://schemas.microsoft.com/office/drawing/2014/main" id="{AE73B643-BD9D-4145-808C-DA82B873D529}"/>
              </a:ext>
            </a:extLst>
          </p:cNvPr>
          <p:cNvSpPr>
            <a:spLocks noGrp="1"/>
          </p:cNvSpPr>
          <p:nvPr>
            <p:ph type="dt" sz="half" idx="14"/>
          </p:nvPr>
        </p:nvSpPr>
        <p:spPr/>
        <p:txBody>
          <a:bodyPr/>
          <a:lstStyle>
            <a:lvl1pPr>
              <a:defRPr>
                <a:solidFill>
                  <a:schemeClr val="bg1"/>
                </a:solidFill>
              </a:defRPr>
            </a:lvl1pPr>
          </a:lstStyle>
          <a:p>
            <a:fld id="{FCDE5343-0F19-4216-807D-E31247151BCF}" type="datetime1">
              <a:rPr lang="de-DE" smtClean="0"/>
              <a:t>09.10.2023</a:t>
            </a:fld>
            <a:endParaRPr lang="en-GB" dirty="0"/>
          </a:p>
        </p:txBody>
      </p:sp>
      <p:sp>
        <p:nvSpPr>
          <p:cNvPr id="36" name="Text">
            <a:extLst>
              <a:ext uri="{FF2B5EF4-FFF2-40B4-BE49-F238E27FC236}">
                <a16:creationId xmlns:a16="http://schemas.microsoft.com/office/drawing/2014/main" id="{08E5B631-41E0-408A-912F-3725E0C154B0}"/>
              </a:ext>
            </a:extLst>
          </p:cNvPr>
          <p:cNvSpPr>
            <a:spLocks noGrp="1"/>
          </p:cNvSpPr>
          <p:nvPr>
            <p:ph type="body" orient="vert" idx="13" hasCustomPrompt="1"/>
          </p:nvPr>
        </p:nvSpPr>
        <p:spPr>
          <a:xfrm>
            <a:off x="538164" y="2176114"/>
            <a:ext cx="8064001" cy="2589911"/>
          </a:xfrm>
        </p:spPr>
        <p:txBody>
          <a:bodyPr vert="horz">
            <a:normAutofit/>
          </a:bodyPr>
          <a:lstStyle>
            <a:lvl1pPr marL="0" indent="0">
              <a:lnSpc>
                <a:spcPct val="100000"/>
              </a:lnSpc>
              <a:spcBef>
                <a:spcPts val="0"/>
              </a:spcBef>
              <a:buFont typeface="Arial" panose="020B0604020202020204" pitchFamily="34" charset="0"/>
              <a:buNone/>
              <a:defRPr sz="2796" b="1" spc="0" baseline="0">
                <a:solidFill>
                  <a:schemeClr val="accent2"/>
                </a:solidFill>
                <a:latin typeface="+mj-lt"/>
              </a:defRPr>
            </a:lvl1pPr>
            <a:lvl2pPr marL="0" indent="0">
              <a:lnSpc>
                <a:spcPct val="100000"/>
              </a:lnSpc>
              <a:spcBef>
                <a:spcPts val="1199"/>
              </a:spcBef>
              <a:buFont typeface="Arial" panose="020B0604020202020204" pitchFamily="34" charset="0"/>
              <a:buNone/>
              <a:defRPr sz="1597" b="1" spc="0" baseline="0">
                <a:solidFill>
                  <a:schemeClr val="bg1"/>
                </a:solidFill>
                <a:latin typeface="+mj-lt"/>
              </a:defRPr>
            </a:lvl2pPr>
            <a:lvl3pPr marL="0" indent="0">
              <a:lnSpc>
                <a:spcPct val="100000"/>
              </a:lnSpc>
              <a:spcBef>
                <a:spcPts val="0"/>
              </a:spcBef>
              <a:buNone/>
              <a:defRPr sz="1597" b="1" spc="0" baseline="0">
                <a:solidFill>
                  <a:schemeClr val="accent2"/>
                </a:solidFill>
                <a:latin typeface="+mj-lt"/>
              </a:defRPr>
            </a:lvl3pPr>
            <a:lvl4pPr marL="0" indent="0">
              <a:lnSpc>
                <a:spcPct val="100000"/>
              </a:lnSpc>
              <a:spcBef>
                <a:spcPts val="0"/>
              </a:spcBef>
              <a:buNone/>
              <a:defRPr sz="1597" b="1" spc="0" baseline="0">
                <a:solidFill>
                  <a:schemeClr val="accent2"/>
                </a:solidFill>
                <a:latin typeface="+mj-lt"/>
              </a:defRPr>
            </a:lvl4pPr>
            <a:lvl5pPr marL="0" indent="0">
              <a:lnSpc>
                <a:spcPct val="100000"/>
              </a:lnSpc>
              <a:spcBef>
                <a:spcPts val="0"/>
              </a:spcBef>
              <a:buNone/>
              <a:defRPr sz="1597" b="1" spc="0" baseline="0">
                <a:solidFill>
                  <a:schemeClr val="accent2"/>
                </a:solidFill>
                <a:latin typeface="+mj-lt"/>
              </a:defRPr>
            </a:lvl5pPr>
            <a:lvl6pPr marL="0" indent="0">
              <a:lnSpc>
                <a:spcPct val="100000"/>
              </a:lnSpc>
              <a:spcBef>
                <a:spcPts val="0"/>
              </a:spcBef>
              <a:buNone/>
              <a:defRPr sz="1597" b="1" spc="0" baseline="0">
                <a:solidFill>
                  <a:schemeClr val="accent2"/>
                </a:solidFill>
                <a:latin typeface="+mj-lt"/>
              </a:defRPr>
            </a:lvl6pPr>
            <a:lvl7pPr marL="0" indent="0">
              <a:lnSpc>
                <a:spcPct val="100000"/>
              </a:lnSpc>
              <a:spcBef>
                <a:spcPts val="0"/>
              </a:spcBef>
              <a:buNone/>
              <a:defRPr sz="1597" b="1" spc="0" baseline="0">
                <a:solidFill>
                  <a:schemeClr val="accent2"/>
                </a:solidFill>
                <a:latin typeface="+mj-lt"/>
              </a:defRPr>
            </a:lvl7pPr>
            <a:lvl8pPr marL="0" indent="0">
              <a:lnSpc>
                <a:spcPct val="100000"/>
              </a:lnSpc>
              <a:spcBef>
                <a:spcPts val="0"/>
              </a:spcBef>
              <a:buFont typeface="Arial" panose="020B0604020202020204" pitchFamily="34" charset="0"/>
              <a:buNone/>
              <a:defRPr sz="1597" b="1" spc="0" baseline="0">
                <a:solidFill>
                  <a:schemeClr val="accent2"/>
                </a:solidFill>
                <a:latin typeface="+mj-lt"/>
              </a:defRPr>
            </a:lvl8pPr>
            <a:lvl9pPr marL="0" indent="0">
              <a:lnSpc>
                <a:spcPct val="100000"/>
              </a:lnSpc>
              <a:spcBef>
                <a:spcPts val="0"/>
              </a:spcBef>
              <a:buFont typeface="Arial" panose="020B0604020202020204" pitchFamily="34" charset="0"/>
              <a:buNone/>
              <a:defRPr lang="de-DE" sz="1597" b="1" i="0" u="none" strike="noStrike" spc="0" baseline="0" smtClean="0">
                <a:solidFill>
                  <a:schemeClr val="accent2"/>
                </a:solidFill>
                <a:latin typeface="+mj-lt"/>
              </a:defRPr>
            </a:lvl9pPr>
          </a:lstStyle>
          <a:p>
            <a:pPr lvl="0"/>
            <a:r>
              <a:rPr lang="en-GB" noProof="0"/>
              <a:t>Content to be highlighted/quote on first level // for additional info/source of quote </a:t>
            </a:r>
            <a:br>
              <a:rPr lang="en-GB" noProof="0"/>
            </a:br>
            <a:r>
              <a:rPr lang="en-GB" noProof="0"/>
              <a:t>&gt;&gt; Menu &gt; Home &gt; Paragraph &gt; Increase List Level  </a:t>
            </a:r>
          </a:p>
          <a:p>
            <a:pPr lvl="1"/>
            <a:r>
              <a:rPr lang="en-GB" noProof="0"/>
              <a:t>Second level</a:t>
            </a:r>
            <a:endParaRPr lang="en-GB" noProof="0" dirty="0"/>
          </a:p>
        </p:txBody>
      </p:sp>
      <p:grpSp>
        <p:nvGrpSpPr>
          <p:cNvPr id="21" name="Regieanweisungen">
            <a:extLst>
              <a:ext uri="{FF2B5EF4-FFF2-40B4-BE49-F238E27FC236}">
                <a16:creationId xmlns:a16="http://schemas.microsoft.com/office/drawing/2014/main" id="{4473CA49-504E-4C12-A3A8-F7D4E5F6E7CB}"/>
              </a:ext>
            </a:extLst>
          </p:cNvPr>
          <p:cNvGrpSpPr/>
          <p:nvPr userDrawn="1"/>
        </p:nvGrpSpPr>
        <p:grpSpPr>
          <a:xfrm>
            <a:off x="-1404000" y="-395634"/>
            <a:ext cx="11520000" cy="6006438"/>
            <a:chOff x="-1404000" y="-396000"/>
            <a:chExt cx="11520000" cy="6012000"/>
          </a:xfrm>
        </p:grpSpPr>
        <p:sp>
          <p:nvSpPr>
            <p:cNvPr id="22" name="Hilfslinien">
              <a:extLst>
                <a:ext uri="{FF2B5EF4-FFF2-40B4-BE49-F238E27FC236}">
                  <a16:creationId xmlns:a16="http://schemas.microsoft.com/office/drawing/2014/main" id="{7F691FE7-0FC1-4393-823D-95EB2EE47498}"/>
                </a:ext>
              </a:extLst>
            </p:cNvPr>
            <p:cNvSpPr txBox="1"/>
            <p:nvPr userDrawn="1"/>
          </p:nvSpPr>
          <p:spPr>
            <a:xfrm rot="10800000" flipH="1" flipV="1">
              <a:off x="538164" y="-396000"/>
              <a:ext cx="8063706" cy="18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67226" rtl="0" eaLnBrk="1" fontAlgn="auto" latinLnBrk="0" hangingPunct="1">
                <a:lnSpc>
                  <a:spcPct val="100000"/>
                </a:lnSpc>
                <a:spcBef>
                  <a:spcPts val="0"/>
                </a:spcBef>
                <a:spcAft>
                  <a:spcPts val="0"/>
                </a:spcAft>
                <a:buClrTx/>
                <a:buSzTx/>
                <a:buFontTx/>
                <a:buNone/>
                <a:tabLst/>
                <a:defRPr/>
              </a:pPr>
              <a:r>
                <a:rPr kumimoji="0" lang="en-GB" sz="799" b="0" i="0" u="none" strike="noStrike" kern="1200" cap="none" spc="0" normalizeH="0" baseline="0" noProof="0">
                  <a:ln>
                    <a:noFill/>
                  </a:ln>
                  <a:solidFill>
                    <a:schemeClr val="accent2"/>
                  </a:solidFill>
                  <a:effectLst/>
                  <a:uLnTx/>
                  <a:uFillTx/>
                  <a:latin typeface="+mn-lt"/>
                  <a:ea typeface="+mn-ea"/>
                  <a:cs typeface="+mn-cs"/>
                </a:rPr>
                <a:t>To display guides, tick </a:t>
              </a:r>
              <a:r>
                <a:rPr kumimoji="0" lang="en-GB" sz="799" b="1" i="0" u="none" strike="noStrike" kern="1200" cap="none" spc="0" normalizeH="0" baseline="0" noProof="0">
                  <a:ln>
                    <a:noFill/>
                  </a:ln>
                  <a:solidFill>
                    <a:schemeClr val="accent2"/>
                  </a:solidFill>
                  <a:effectLst/>
                  <a:uLnTx/>
                  <a:uFillTx/>
                  <a:latin typeface="+mn-lt"/>
                  <a:ea typeface="+mn-ea"/>
                  <a:cs typeface="+mn-cs"/>
                </a:rPr>
                <a:t>Guides</a:t>
              </a:r>
              <a:r>
                <a:rPr kumimoji="0" lang="en-GB" sz="799" b="0" i="0" u="none" strike="noStrike" kern="1200" cap="none" spc="0" normalizeH="0" baseline="0" noProof="0">
                  <a:ln>
                    <a:noFill/>
                  </a:ln>
                  <a:solidFill>
                    <a:schemeClr val="accent2"/>
                  </a:solidFill>
                  <a:effectLst/>
                  <a:uLnTx/>
                  <a:uFillTx/>
                  <a:latin typeface="+mn-lt"/>
                  <a:ea typeface="+mn-ea"/>
                  <a:cs typeface="+mn-cs"/>
                </a:rPr>
                <a:t> in </a:t>
              </a:r>
              <a:r>
                <a:rPr kumimoji="0" lang="en-GB" sz="799" b="1" i="0" u="none" strike="noStrike" kern="1200" cap="none" spc="0" normalizeH="0" baseline="0" noProof="0">
                  <a:ln>
                    <a:noFill/>
                  </a:ln>
                  <a:solidFill>
                    <a:schemeClr val="accent2"/>
                  </a:solidFill>
                  <a:effectLst/>
                  <a:uLnTx/>
                  <a:uFillTx/>
                  <a:latin typeface="+mn-lt"/>
                  <a:ea typeface="+mn-ea"/>
                  <a:cs typeface="+mn-cs"/>
                </a:rPr>
                <a:t>View</a:t>
              </a:r>
              <a:endParaRPr kumimoji="0" lang="en-GB" sz="799" b="1" i="0" u="none" strike="noStrike" kern="1200" cap="none" spc="0" normalizeH="0" baseline="0" noProof="0" dirty="0">
                <a:ln>
                  <a:noFill/>
                </a:ln>
                <a:solidFill>
                  <a:schemeClr val="accent2"/>
                </a:solidFill>
                <a:effectLst/>
                <a:uLnTx/>
                <a:uFillTx/>
                <a:latin typeface="+mn-lt"/>
                <a:ea typeface="+mn-ea"/>
                <a:cs typeface="+mn-cs"/>
              </a:endParaRPr>
            </a:p>
          </p:txBody>
        </p:sp>
        <p:sp>
          <p:nvSpPr>
            <p:cNvPr id="23" name="Zurücksetzen">
              <a:extLst>
                <a:ext uri="{FF2B5EF4-FFF2-40B4-BE49-F238E27FC236}">
                  <a16:creationId xmlns:a16="http://schemas.microsoft.com/office/drawing/2014/main" id="{62DE9E13-F5F1-49AA-81CA-13CAB9743C43}"/>
                </a:ext>
              </a:extLst>
            </p:cNvPr>
            <p:cNvSpPr txBox="1"/>
            <p:nvPr userDrawn="1"/>
          </p:nvSpPr>
          <p:spPr>
            <a:xfrm rot="10800000" flipH="1" flipV="1">
              <a:off x="9252000" y="0"/>
              <a:ext cx="864000" cy="64627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799" b="0" baseline="0">
                  <a:solidFill>
                    <a:schemeClr val="accent2"/>
                  </a:solidFill>
                  <a:latin typeface="+mn-lt"/>
                </a:rPr>
                <a:t>To reset the slide to its original form, select </a:t>
              </a:r>
              <a:r>
                <a:rPr lang="en-GB" sz="799" b="1" baseline="0">
                  <a:solidFill>
                    <a:schemeClr val="accent2"/>
                  </a:solidFill>
                  <a:latin typeface="+mn-lt"/>
                </a:rPr>
                <a:t>Home &gt; Slides &gt; Reset</a:t>
              </a:r>
              <a:endParaRPr lang="en-GB" sz="799" b="1" baseline="0" dirty="0">
                <a:solidFill>
                  <a:schemeClr val="accent2"/>
                </a:solidFill>
                <a:latin typeface="+mn-lt"/>
              </a:endParaRPr>
            </a:p>
          </p:txBody>
        </p:sp>
        <p:sp>
          <p:nvSpPr>
            <p:cNvPr id="24" name="Layoutwechsel">
              <a:extLst>
                <a:ext uri="{FF2B5EF4-FFF2-40B4-BE49-F238E27FC236}">
                  <a16:creationId xmlns:a16="http://schemas.microsoft.com/office/drawing/2014/main" id="{E851226C-E217-40C6-9254-99CF320A4DCB}"/>
                </a:ext>
              </a:extLst>
            </p:cNvPr>
            <p:cNvSpPr txBox="1"/>
            <p:nvPr userDrawn="1"/>
          </p:nvSpPr>
          <p:spPr>
            <a:xfrm rot="10800000" flipH="1" flipV="1">
              <a:off x="9252000" y="692828"/>
              <a:ext cx="864000" cy="610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799" b="0" baseline="0">
                  <a:solidFill>
                    <a:schemeClr val="accent2"/>
                  </a:solidFill>
                  <a:latin typeface="+mn-lt"/>
                </a:rPr>
                <a:t>To change the layout, select </a:t>
              </a:r>
              <a:r>
                <a:rPr lang="en-GB" sz="799" b="1" baseline="0">
                  <a:solidFill>
                    <a:schemeClr val="accent2"/>
                  </a:solidFill>
                  <a:latin typeface="+mn-lt"/>
                </a:rPr>
                <a:t>Home &gt; Slides &gt; Layout</a:t>
              </a:r>
              <a:endParaRPr lang="en-GB" sz="799" b="1" baseline="0" dirty="0">
                <a:solidFill>
                  <a:schemeClr val="accent2"/>
                </a:solidFill>
                <a:latin typeface="+mn-lt"/>
              </a:endParaRPr>
            </a:p>
          </p:txBody>
        </p:sp>
        <p:sp>
          <p:nvSpPr>
            <p:cNvPr id="40" name="Fußzeile">
              <a:extLst>
                <a:ext uri="{FF2B5EF4-FFF2-40B4-BE49-F238E27FC236}">
                  <a16:creationId xmlns:a16="http://schemas.microsoft.com/office/drawing/2014/main" id="{AB853FBF-5320-4136-8D40-F72C946D55BF}"/>
                </a:ext>
              </a:extLst>
            </p:cNvPr>
            <p:cNvSpPr txBox="1"/>
            <p:nvPr userDrawn="1"/>
          </p:nvSpPr>
          <p:spPr>
            <a:xfrm rot="10800000" flipH="1" flipV="1">
              <a:off x="538163" y="5436000"/>
              <a:ext cx="8063706" cy="1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67226"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Adjust footer/date via menu: </a:t>
              </a:r>
              <a:r>
                <a:rPr lang="en-GB" sz="799" b="1" baseline="0">
                  <a:solidFill>
                    <a:schemeClr val="accent2"/>
                  </a:solidFill>
                  <a:latin typeface="+mn-lt"/>
                </a:rPr>
                <a:t>Insert &gt; Header &amp; Footer</a:t>
              </a:r>
              <a:endParaRPr lang="en-GB" sz="799" b="1" baseline="0" dirty="0">
                <a:solidFill>
                  <a:schemeClr val="accent2"/>
                </a:solidFill>
                <a:latin typeface="+mn-lt"/>
              </a:endParaRPr>
            </a:p>
          </p:txBody>
        </p:sp>
        <p:grpSp>
          <p:nvGrpSpPr>
            <p:cNvPr id="41" name="Listenebenen">
              <a:extLst>
                <a:ext uri="{FF2B5EF4-FFF2-40B4-BE49-F238E27FC236}">
                  <a16:creationId xmlns:a16="http://schemas.microsoft.com/office/drawing/2014/main" id="{92520245-D545-49B2-B566-52227EDFE8FC}"/>
                </a:ext>
              </a:extLst>
            </p:cNvPr>
            <p:cNvGrpSpPr/>
            <p:nvPr userDrawn="1"/>
          </p:nvGrpSpPr>
          <p:grpSpPr>
            <a:xfrm>
              <a:off x="-1404000" y="479268"/>
              <a:ext cx="1300321" cy="2107912"/>
              <a:chOff x="-1404000" y="479268"/>
              <a:chExt cx="1300321" cy="2107912"/>
            </a:xfrm>
          </p:grpSpPr>
          <p:sp>
            <p:nvSpPr>
              <p:cNvPr id="42" name="Text // Listenebene erhöhen">
                <a:extLst>
                  <a:ext uri="{FF2B5EF4-FFF2-40B4-BE49-F238E27FC236}">
                    <a16:creationId xmlns:a16="http://schemas.microsoft.com/office/drawing/2014/main" id="{CE37E504-CE16-4729-8D2A-6F368FE529A5}"/>
                  </a:ext>
                </a:extLst>
              </p:cNvPr>
              <p:cNvSpPr txBox="1"/>
              <p:nvPr userDrawn="1"/>
            </p:nvSpPr>
            <p:spPr>
              <a:xfrm>
                <a:off x="-1404000" y="1186275"/>
                <a:ext cx="684000" cy="252000"/>
              </a:xfrm>
              <a:prstGeom prst="rect">
                <a:avLst/>
              </a:prstGeom>
              <a:noFill/>
            </p:spPr>
            <p:txBody>
              <a:bodyPr wrap="square" lIns="0" tIns="0" rIns="0" bIns="0" rtlCol="0" anchor="ctr" anchorCtr="0">
                <a:noAutofit/>
              </a:body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Increase </a:t>
                </a:r>
                <a:br>
                  <a:rPr lang="en-GB" sz="799" b="0" i="0" baseline="0">
                    <a:solidFill>
                      <a:schemeClr val="accent2"/>
                    </a:solidFill>
                    <a:latin typeface="+mn-lt"/>
                  </a:rPr>
                </a:br>
                <a:r>
                  <a:rPr lang="en-GB" sz="799" b="0" i="0" baseline="0">
                    <a:solidFill>
                      <a:schemeClr val="accent2"/>
                    </a:solidFill>
                    <a:latin typeface="+mn-lt"/>
                  </a:rPr>
                  <a:t>List Level</a:t>
                </a:r>
                <a:endParaRPr lang="en-GB" sz="799" b="0" i="0" baseline="0" dirty="0">
                  <a:solidFill>
                    <a:schemeClr val="accent2"/>
                  </a:solidFill>
                  <a:latin typeface="+mn-lt"/>
                </a:endParaRPr>
              </a:p>
            </p:txBody>
          </p:sp>
          <p:sp>
            <p:nvSpPr>
              <p:cNvPr id="43" name="Text // Listenebene verringern">
                <a:extLst>
                  <a:ext uri="{FF2B5EF4-FFF2-40B4-BE49-F238E27FC236}">
                    <a16:creationId xmlns:a16="http://schemas.microsoft.com/office/drawing/2014/main" id="{D935954A-29FF-44E5-BD4B-CC8699C2B618}"/>
                  </a:ext>
                </a:extLst>
              </p:cNvPr>
              <p:cNvSpPr txBox="1"/>
              <p:nvPr userDrawn="1"/>
            </p:nvSpPr>
            <p:spPr>
              <a:xfrm>
                <a:off x="-1404000" y="1512000"/>
                <a:ext cx="684000" cy="252000"/>
              </a:xfrm>
              <a:prstGeom prst="rect">
                <a:avLst/>
              </a:prstGeom>
              <a:noFill/>
            </p:spPr>
            <p:txBody>
              <a:bodyPr wrap="square" lIns="0" tIns="0" rIns="0" bIns="0" rtlCol="0" anchor="ctr" anchorCtr="0">
                <a:noAutofit/>
              </a:body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Decrease </a:t>
                </a:r>
              </a:p>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List Level</a:t>
                </a:r>
                <a:endParaRPr lang="en-GB" sz="799" b="0" i="0" baseline="0" dirty="0">
                  <a:solidFill>
                    <a:schemeClr val="accent2"/>
                  </a:solidFill>
                  <a:latin typeface="+mn-lt"/>
                </a:endParaRPr>
              </a:p>
            </p:txBody>
          </p:sp>
          <p:sp>
            <p:nvSpPr>
              <p:cNvPr id="44" name="Listenebenen">
                <a:extLst>
                  <a:ext uri="{FF2B5EF4-FFF2-40B4-BE49-F238E27FC236}">
                    <a16:creationId xmlns:a16="http://schemas.microsoft.com/office/drawing/2014/main" id="{54E8A817-764B-4DC9-A443-E407479CD6F4}"/>
                  </a:ext>
                </a:extLst>
              </p:cNvPr>
              <p:cNvSpPr txBox="1"/>
              <p:nvPr userDrawn="1"/>
            </p:nvSpPr>
            <p:spPr>
              <a:xfrm rot="10800000" flipH="1" flipV="1">
                <a:off x="-1188000" y="479268"/>
                <a:ext cx="1080000" cy="646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To change the</a:t>
                </a:r>
                <a:br>
                  <a:rPr lang="en-GB" sz="799" b="0" baseline="0">
                    <a:solidFill>
                      <a:schemeClr val="accent2"/>
                    </a:solidFill>
                    <a:latin typeface="+mn-lt"/>
                  </a:rPr>
                </a:br>
                <a:r>
                  <a:rPr lang="en-GB" sz="799" b="0" baseline="0">
                    <a:solidFill>
                      <a:schemeClr val="accent2"/>
                    </a:solidFill>
                    <a:latin typeface="+mn-lt"/>
                  </a:rPr>
                  <a:t>text level, select </a:t>
                </a:r>
              </a:p>
              <a:p>
                <a:pPr marL="0" marR="0" lvl="0" indent="0" algn="r" defTabSz="2513565" rtl="0" eaLnBrk="1" fontAlgn="auto" latinLnBrk="0" hangingPunct="1">
                  <a:lnSpc>
                    <a:spcPct val="100000"/>
                  </a:lnSpc>
                  <a:spcBef>
                    <a:spcPts val="0"/>
                  </a:spcBef>
                  <a:spcAft>
                    <a:spcPts val="0"/>
                  </a:spcAft>
                  <a:buClrTx/>
                  <a:buSzTx/>
                  <a:buFontTx/>
                  <a:buNone/>
                  <a:tabLst/>
                  <a:defRPr/>
                </a:pPr>
                <a:r>
                  <a:rPr lang="en-GB" sz="799" b="1" baseline="0">
                    <a:solidFill>
                      <a:schemeClr val="accent2"/>
                    </a:solidFill>
                    <a:latin typeface="+mn-lt"/>
                  </a:rPr>
                  <a:t>Home &gt; Paragraph </a:t>
                </a:r>
                <a:br>
                  <a:rPr lang="en-GB" sz="799" b="1" baseline="0">
                    <a:solidFill>
                      <a:schemeClr val="accent2"/>
                    </a:solidFill>
                    <a:latin typeface="+mn-lt"/>
                  </a:rPr>
                </a:br>
                <a:r>
                  <a:rPr lang="en-GB" sz="799" b="1" baseline="0">
                    <a:solidFill>
                      <a:schemeClr val="accent2"/>
                    </a:solidFill>
                    <a:latin typeface="+mn-lt"/>
                  </a:rPr>
                  <a:t>&gt; Increase/Decrease List Level</a:t>
                </a:r>
                <a:endParaRPr lang="en-GB" sz="799" b="1" baseline="0" dirty="0">
                  <a:solidFill>
                    <a:schemeClr val="accent2"/>
                  </a:solidFill>
                  <a:latin typeface="+mn-lt"/>
                </a:endParaRPr>
              </a:p>
            </p:txBody>
          </p:sp>
          <p:pic>
            <p:nvPicPr>
              <p:cNvPr id="45" name="Bild // Listenebene erhöhen">
                <a:extLst>
                  <a:ext uri="{FF2B5EF4-FFF2-40B4-BE49-F238E27FC236}">
                    <a16:creationId xmlns:a16="http://schemas.microsoft.com/office/drawing/2014/main" id="{420BACCF-923C-49D7-91CC-3FBF1851F572}"/>
                  </a:ext>
                </a:extLst>
              </p:cNvPr>
              <p:cNvPicPr>
                <a:picLocks noChangeAspect="1"/>
              </p:cNvPicPr>
              <p:nvPr userDrawn="1"/>
            </p:nvPicPr>
            <p:blipFill>
              <a:blip r:embed="rId3"/>
              <a:stretch>
                <a:fillRect/>
              </a:stretch>
            </p:blipFill>
            <p:spPr>
              <a:xfrm>
                <a:off x="-648001" y="1186275"/>
                <a:ext cx="544320" cy="252000"/>
              </a:xfrm>
              <a:prstGeom prst="rect">
                <a:avLst/>
              </a:prstGeom>
            </p:spPr>
          </p:pic>
          <p:pic>
            <p:nvPicPr>
              <p:cNvPr id="46" name="Bild // Listenebene verringern">
                <a:extLst>
                  <a:ext uri="{FF2B5EF4-FFF2-40B4-BE49-F238E27FC236}">
                    <a16:creationId xmlns:a16="http://schemas.microsoft.com/office/drawing/2014/main" id="{F20017A7-E5AB-4DB4-ACB3-ABD0EE1F3CDE}"/>
                  </a:ext>
                </a:extLst>
              </p:cNvPr>
              <p:cNvPicPr>
                <a:picLocks noChangeAspect="1"/>
              </p:cNvPicPr>
              <p:nvPr userDrawn="1"/>
            </p:nvPicPr>
            <p:blipFill>
              <a:blip r:embed="rId4"/>
              <a:stretch>
                <a:fillRect/>
              </a:stretch>
            </p:blipFill>
            <p:spPr>
              <a:xfrm>
                <a:off x="-647999" y="1512000"/>
                <a:ext cx="544320" cy="252000"/>
              </a:xfrm>
              <a:prstGeom prst="rect">
                <a:avLst/>
              </a:prstGeom>
            </p:spPr>
          </p:pic>
          <p:pic>
            <p:nvPicPr>
              <p:cNvPr id="47" name="Bild // Aufzählungszeichen etc.">
                <a:extLst>
                  <a:ext uri="{FF2B5EF4-FFF2-40B4-BE49-F238E27FC236}">
                    <a16:creationId xmlns:a16="http://schemas.microsoft.com/office/drawing/2014/main" id="{58C8AA99-885B-478A-8AC0-5694124C0CCE}"/>
                  </a:ext>
                </a:extLst>
              </p:cNvPr>
              <p:cNvPicPr>
                <a:picLocks noChangeAspect="1"/>
              </p:cNvPicPr>
              <p:nvPr userDrawn="1"/>
            </p:nvPicPr>
            <p:blipFill>
              <a:blip r:embed="rId5"/>
              <a:stretch>
                <a:fillRect/>
              </a:stretch>
            </p:blipFill>
            <p:spPr>
              <a:xfrm>
                <a:off x="-867672" y="2341725"/>
                <a:ext cx="756000" cy="245455"/>
              </a:xfrm>
              <a:prstGeom prst="rect">
                <a:avLst/>
              </a:prstGeom>
            </p:spPr>
          </p:pic>
          <p:sp>
            <p:nvSpPr>
              <p:cNvPr id="48" name="Aufzählungszeichen etc.">
                <a:extLst>
                  <a:ext uri="{FF2B5EF4-FFF2-40B4-BE49-F238E27FC236}">
                    <a16:creationId xmlns:a16="http://schemas.microsoft.com/office/drawing/2014/main" id="{8DAE17FE-BBF3-41F5-A9AC-8F5F79FBB8B3}"/>
                  </a:ext>
                </a:extLst>
              </p:cNvPr>
              <p:cNvSpPr txBox="1"/>
              <p:nvPr userDrawn="1"/>
            </p:nvSpPr>
            <p:spPr>
              <a:xfrm rot="10800000" flipH="1" flipV="1">
                <a:off x="-1404000" y="1944000"/>
                <a:ext cx="1296000" cy="39772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Do not use the standard bullets and numbering function &gt; </a:t>
                </a:r>
                <a:r>
                  <a:rPr lang="en-GB" sz="799" b="1" baseline="0">
                    <a:solidFill>
                      <a:schemeClr val="accent2"/>
                    </a:solidFill>
                    <a:latin typeface="+mn-lt"/>
                  </a:rPr>
                  <a:t>List levels only</a:t>
                </a:r>
                <a:endParaRPr lang="en-GB" sz="799" b="1" baseline="0" dirty="0">
                  <a:solidFill>
                    <a:schemeClr val="accent2"/>
                  </a:solidFill>
                  <a:latin typeface="+mn-lt"/>
                </a:endParaRPr>
              </a:p>
            </p:txBody>
          </p:sp>
          <p:cxnSp>
            <p:nvCxnSpPr>
              <p:cNvPr id="49" name="Linie">
                <a:extLst>
                  <a:ext uri="{FF2B5EF4-FFF2-40B4-BE49-F238E27FC236}">
                    <a16:creationId xmlns:a16="http://schemas.microsoft.com/office/drawing/2014/main" id="{A4819EF7-E762-4F19-B4FC-5EDEAB806079}"/>
                  </a:ext>
                </a:extLst>
              </p:cNvPr>
              <p:cNvCxnSpPr>
                <a:cxnSpLocks/>
              </p:cNvCxnSpPr>
              <p:nvPr userDrawn="1"/>
            </p:nvCxnSpPr>
            <p:spPr>
              <a:xfrm flipH="1">
                <a:off x="-867672" y="2341725"/>
                <a:ext cx="752324" cy="245455"/>
              </a:xfrm>
              <a:prstGeom prst="line">
                <a:avLst/>
              </a:prstGeom>
              <a:ln w="6350">
                <a:solidFill>
                  <a:srgbClr val="E5233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91150176"/>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1372">
          <p15:clr>
            <a:srgbClr val="FBAE40"/>
          </p15:clr>
        </p15:guide>
        <p15:guide id="6" orient="horz" pos="2948">
          <p15:clr>
            <a:srgbClr val="FBAE40"/>
          </p15:clr>
        </p15:guide>
        <p15:guide id="7" orient="horz" pos="300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accent chart">
    <p:spTree>
      <p:nvGrpSpPr>
        <p:cNvPr id="1" name=""/>
        <p:cNvGrpSpPr/>
        <p:nvPr/>
      </p:nvGrpSpPr>
      <p:grpSpPr>
        <a:xfrm>
          <a:off x="0" y="0"/>
          <a:ext cx="0" cy="0"/>
          <a:chOff x="0" y="0"/>
          <a:chExt cx="0" cy="0"/>
        </a:xfrm>
      </p:grpSpPr>
      <p:sp>
        <p:nvSpPr>
          <p:cNvPr id="17" name="Foliennummer">
            <a:extLst>
              <a:ext uri="{FF2B5EF4-FFF2-40B4-BE49-F238E27FC236}">
                <a16:creationId xmlns:a16="http://schemas.microsoft.com/office/drawing/2014/main" id="{BF3B9AE4-4862-4172-B11A-D3EB240969D2}"/>
              </a:ext>
            </a:extLst>
          </p:cNvPr>
          <p:cNvSpPr>
            <a:spLocks noGrp="1"/>
          </p:cNvSpPr>
          <p:nvPr>
            <p:ph type="sldNum" sz="quarter" idx="16"/>
          </p:nvPr>
        </p:nvSpPr>
        <p:spPr/>
        <p:txBody>
          <a:bodyPr/>
          <a:lstStyle/>
          <a:p>
            <a:r>
              <a:rPr lang="en-GB" dirty="0"/>
              <a:t>Page </a:t>
            </a:r>
            <a:fld id="{677F1DB9-6BD1-4662-AD32-A5C07CCC53B6}" type="slidenum">
              <a:rPr lang="en-GB" sz="599" smtClean="0"/>
              <a:pPr/>
              <a:t>‹nr.›</a:t>
            </a:fld>
            <a:endParaRPr lang="en-GB" dirty="0"/>
          </a:p>
        </p:txBody>
      </p:sp>
      <p:sp>
        <p:nvSpPr>
          <p:cNvPr id="16" name="Fußzeile">
            <a:extLst>
              <a:ext uri="{FF2B5EF4-FFF2-40B4-BE49-F238E27FC236}">
                <a16:creationId xmlns:a16="http://schemas.microsoft.com/office/drawing/2014/main" id="{CC797F17-2762-4AA8-8EA0-6E87F7EB9433}"/>
              </a:ext>
            </a:extLst>
          </p:cNvPr>
          <p:cNvSpPr>
            <a:spLocks noGrp="1"/>
          </p:cNvSpPr>
          <p:nvPr>
            <p:ph type="ftr" sz="quarter" idx="15"/>
          </p:nvPr>
        </p:nvSpPr>
        <p:spPr/>
        <p:txBody>
          <a:bodyPr/>
          <a:lstStyle/>
          <a:p>
            <a:r>
              <a:rPr lang="en-US"/>
              <a:t>Subject matter of the presentation, which can also be very long</a:t>
            </a:r>
            <a:endParaRPr lang="en-GB" dirty="0"/>
          </a:p>
        </p:txBody>
      </p:sp>
      <p:sp>
        <p:nvSpPr>
          <p:cNvPr id="14" name="Datum">
            <a:extLst>
              <a:ext uri="{FF2B5EF4-FFF2-40B4-BE49-F238E27FC236}">
                <a16:creationId xmlns:a16="http://schemas.microsoft.com/office/drawing/2014/main" id="{6612F51D-EEFE-4F8C-A97A-3A25FAAA1F41}"/>
              </a:ext>
            </a:extLst>
          </p:cNvPr>
          <p:cNvSpPr>
            <a:spLocks noGrp="1"/>
          </p:cNvSpPr>
          <p:nvPr>
            <p:ph type="dt" sz="half" idx="14"/>
          </p:nvPr>
        </p:nvSpPr>
        <p:spPr/>
        <p:txBody>
          <a:bodyPr/>
          <a:lstStyle/>
          <a:p>
            <a:fld id="{4A9C853F-CA2C-4582-92DB-AA00ABDF931B}" type="datetime1">
              <a:rPr lang="de-DE" smtClean="0"/>
              <a:t>09.10.2023</a:t>
            </a:fld>
            <a:endParaRPr lang="en-GB" dirty="0"/>
          </a:p>
        </p:txBody>
      </p:sp>
      <p:sp>
        <p:nvSpPr>
          <p:cNvPr id="15" name="Text">
            <a:extLst>
              <a:ext uri="{FF2B5EF4-FFF2-40B4-BE49-F238E27FC236}">
                <a16:creationId xmlns:a16="http://schemas.microsoft.com/office/drawing/2014/main" id="{41F740D2-684A-4B0A-B257-0982ACEB4100}"/>
              </a:ext>
            </a:extLst>
          </p:cNvPr>
          <p:cNvSpPr>
            <a:spLocks noGrp="1"/>
          </p:cNvSpPr>
          <p:nvPr>
            <p:ph type="body" orient="vert" idx="13" hasCustomPrompt="1"/>
          </p:nvPr>
        </p:nvSpPr>
        <p:spPr>
          <a:xfrm>
            <a:off x="538163" y="2176114"/>
            <a:ext cx="8062913" cy="2589911"/>
          </a:xfrm>
        </p:spPr>
        <p:txBody>
          <a:bodyPr vert="horz">
            <a:normAutofit/>
          </a:bodyPr>
          <a:lstStyle>
            <a:lvl1pPr marL="0" indent="0">
              <a:lnSpc>
                <a:spcPct val="100000"/>
              </a:lnSpc>
              <a:spcBef>
                <a:spcPts val="0"/>
              </a:spcBef>
              <a:buFont typeface="Arial" panose="020B0604020202020204" pitchFamily="34" charset="0"/>
              <a:buNone/>
              <a:defRPr sz="2796" b="1" spc="0" baseline="0">
                <a:solidFill>
                  <a:srgbClr val="3ED8C3"/>
                </a:solidFill>
                <a:latin typeface="+mj-lt"/>
              </a:defRPr>
            </a:lvl1pPr>
            <a:lvl2pPr marL="0" indent="0">
              <a:lnSpc>
                <a:spcPct val="100000"/>
              </a:lnSpc>
              <a:spcBef>
                <a:spcPts val="1199"/>
              </a:spcBef>
              <a:buFont typeface="Arial" panose="020B0604020202020204" pitchFamily="34" charset="0"/>
              <a:buNone/>
              <a:defRPr sz="1597" b="1" spc="0" baseline="0">
                <a:solidFill>
                  <a:schemeClr val="accent2"/>
                </a:solidFill>
                <a:latin typeface="+mj-lt"/>
              </a:defRPr>
            </a:lvl2pPr>
            <a:lvl3pPr marL="0" indent="0">
              <a:lnSpc>
                <a:spcPct val="100000"/>
              </a:lnSpc>
              <a:spcBef>
                <a:spcPts val="0"/>
              </a:spcBef>
              <a:buNone/>
              <a:defRPr sz="1597" b="1" spc="0" baseline="0">
                <a:solidFill>
                  <a:schemeClr val="accent2"/>
                </a:solidFill>
                <a:latin typeface="+mj-lt"/>
              </a:defRPr>
            </a:lvl3pPr>
            <a:lvl4pPr marL="0" indent="0">
              <a:lnSpc>
                <a:spcPct val="100000"/>
              </a:lnSpc>
              <a:spcBef>
                <a:spcPts val="0"/>
              </a:spcBef>
              <a:buNone/>
              <a:defRPr sz="1597" b="1" spc="0" baseline="0">
                <a:solidFill>
                  <a:schemeClr val="accent2"/>
                </a:solidFill>
                <a:latin typeface="+mj-lt"/>
              </a:defRPr>
            </a:lvl4pPr>
            <a:lvl5pPr marL="0" indent="0">
              <a:lnSpc>
                <a:spcPct val="100000"/>
              </a:lnSpc>
              <a:spcBef>
                <a:spcPts val="0"/>
              </a:spcBef>
              <a:buNone/>
              <a:defRPr sz="1597" b="1" spc="0" baseline="0">
                <a:solidFill>
                  <a:schemeClr val="accent2"/>
                </a:solidFill>
                <a:latin typeface="+mj-lt"/>
              </a:defRPr>
            </a:lvl5pPr>
            <a:lvl6pPr marL="0" indent="0">
              <a:lnSpc>
                <a:spcPct val="100000"/>
              </a:lnSpc>
              <a:spcBef>
                <a:spcPts val="0"/>
              </a:spcBef>
              <a:buNone/>
              <a:defRPr sz="1597" b="1" spc="0" baseline="0">
                <a:solidFill>
                  <a:schemeClr val="accent2"/>
                </a:solidFill>
                <a:latin typeface="+mj-lt"/>
              </a:defRPr>
            </a:lvl6pPr>
            <a:lvl7pPr marL="0" indent="0">
              <a:lnSpc>
                <a:spcPct val="100000"/>
              </a:lnSpc>
              <a:spcBef>
                <a:spcPts val="0"/>
              </a:spcBef>
              <a:buNone/>
              <a:defRPr sz="1597" b="1" spc="0" baseline="0">
                <a:solidFill>
                  <a:schemeClr val="accent2"/>
                </a:solidFill>
                <a:latin typeface="+mj-lt"/>
              </a:defRPr>
            </a:lvl7pPr>
            <a:lvl8pPr marL="0" indent="0">
              <a:lnSpc>
                <a:spcPct val="100000"/>
              </a:lnSpc>
              <a:spcBef>
                <a:spcPts val="0"/>
              </a:spcBef>
              <a:buFont typeface="Arial" panose="020B0604020202020204" pitchFamily="34" charset="0"/>
              <a:buNone/>
              <a:defRPr sz="1597" b="1" spc="0" baseline="0">
                <a:solidFill>
                  <a:schemeClr val="accent2"/>
                </a:solidFill>
                <a:latin typeface="+mj-lt"/>
              </a:defRPr>
            </a:lvl8pPr>
            <a:lvl9pPr marL="0" indent="0">
              <a:lnSpc>
                <a:spcPct val="100000"/>
              </a:lnSpc>
              <a:spcBef>
                <a:spcPts val="0"/>
              </a:spcBef>
              <a:buFont typeface="Arial" panose="020B0604020202020204" pitchFamily="34" charset="0"/>
              <a:buNone/>
              <a:defRPr lang="de-DE" sz="1597" b="1" i="0" u="none" strike="noStrike" spc="0" baseline="0" smtClean="0">
                <a:solidFill>
                  <a:schemeClr val="accent2"/>
                </a:solidFill>
                <a:latin typeface="+mj-lt"/>
              </a:defRPr>
            </a:lvl9pPr>
          </a:lstStyle>
          <a:p>
            <a:pPr lvl="0"/>
            <a:r>
              <a:rPr lang="en-GB" noProof="0"/>
              <a:t>Content to be highlighted/quote on first level // for additional info/source of quote </a:t>
            </a:r>
            <a:br>
              <a:rPr lang="en-GB" noProof="0"/>
            </a:br>
            <a:r>
              <a:rPr lang="en-GB" noProof="0"/>
              <a:t>&gt;&gt; Menu &gt; Home &gt; Paragraph &gt; Increase List Level  </a:t>
            </a:r>
          </a:p>
          <a:p>
            <a:pPr lvl="1"/>
            <a:r>
              <a:rPr lang="en-GB" noProof="0"/>
              <a:t>Second level</a:t>
            </a:r>
            <a:endParaRPr lang="en-GB" noProof="0" dirty="0"/>
          </a:p>
        </p:txBody>
      </p:sp>
    </p:spTree>
    <p:extLst>
      <p:ext uri="{BB962C8B-B14F-4D97-AF65-F5344CB8AC3E}">
        <p14:creationId xmlns:p14="http://schemas.microsoft.com/office/powerpoint/2010/main" val="2201485392"/>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1372">
          <p15:clr>
            <a:srgbClr val="FBAE40"/>
          </p15:clr>
        </p15:guide>
        <p15:guide id="6" orient="horz" pos="2948">
          <p15:clr>
            <a:srgbClr val="FBAE40"/>
          </p15:clr>
        </p15:guide>
        <p15:guide id="7" orient="horz" pos="300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D5A46A94-CC1A-49B8-9C7C-653BD3526CD6}"/>
              </a:ext>
            </a:extLst>
          </p:cNvPr>
          <p:cNvSpPr>
            <a:spLocks noGrp="1"/>
          </p:cNvSpPr>
          <p:nvPr>
            <p:ph type="sldNum" sz="quarter" idx="17"/>
          </p:nvPr>
        </p:nvSpPr>
        <p:spPr/>
        <p:txBody>
          <a:bodyPr/>
          <a:lstStyle/>
          <a:p>
            <a:r>
              <a:rPr lang="en-GB" dirty="0"/>
              <a:t>Page </a:t>
            </a:r>
            <a:fld id="{677F1DB9-6BD1-4662-AD32-A5C07CCC53B6}" type="slidenum">
              <a:rPr lang="en-GB" sz="599" smtClean="0"/>
              <a:pPr/>
              <a:t>‹nr.›</a:t>
            </a:fld>
            <a:endParaRPr lang="en-GB" dirty="0"/>
          </a:p>
        </p:txBody>
      </p:sp>
      <p:sp>
        <p:nvSpPr>
          <p:cNvPr id="24" name="Fußzeile">
            <a:extLst>
              <a:ext uri="{FF2B5EF4-FFF2-40B4-BE49-F238E27FC236}">
                <a16:creationId xmlns:a16="http://schemas.microsoft.com/office/drawing/2014/main" id="{8E708240-BE00-4F4A-8A02-A73AA293EA17}"/>
              </a:ext>
            </a:extLst>
          </p:cNvPr>
          <p:cNvSpPr>
            <a:spLocks noGrp="1"/>
          </p:cNvSpPr>
          <p:nvPr>
            <p:ph type="ftr" sz="quarter" idx="16"/>
          </p:nvPr>
        </p:nvSpPr>
        <p:spPr/>
        <p:txBody>
          <a:bodyPr/>
          <a:lstStyle/>
          <a:p>
            <a:r>
              <a:rPr lang="en-US"/>
              <a:t>Subject matter of the presentation, which can also be very long</a:t>
            </a:r>
            <a:endParaRPr lang="en-GB" dirty="0"/>
          </a:p>
        </p:txBody>
      </p:sp>
      <p:sp>
        <p:nvSpPr>
          <p:cNvPr id="23" name="Datum">
            <a:extLst>
              <a:ext uri="{FF2B5EF4-FFF2-40B4-BE49-F238E27FC236}">
                <a16:creationId xmlns:a16="http://schemas.microsoft.com/office/drawing/2014/main" id="{7B17CA51-894E-4E38-8CDB-51E0D1E14334}"/>
              </a:ext>
            </a:extLst>
          </p:cNvPr>
          <p:cNvSpPr>
            <a:spLocks noGrp="1"/>
          </p:cNvSpPr>
          <p:nvPr>
            <p:ph type="dt" sz="half" idx="15"/>
          </p:nvPr>
        </p:nvSpPr>
        <p:spPr/>
        <p:txBody>
          <a:bodyPr/>
          <a:lstStyle/>
          <a:p>
            <a:fld id="{9949BE91-3E48-4106-A778-6FFB921CCE60}" type="datetime1">
              <a:rPr lang="de-DE" smtClean="0"/>
              <a:t>09.10.2023</a:t>
            </a:fld>
            <a:endParaRPr lang="en-GB" dirty="0"/>
          </a:p>
        </p:txBody>
      </p:sp>
      <p:sp>
        <p:nvSpPr>
          <p:cNvPr id="10" name="Text">
            <a:extLst>
              <a:ext uri="{FF2B5EF4-FFF2-40B4-BE49-F238E27FC236}">
                <a16:creationId xmlns:a16="http://schemas.microsoft.com/office/drawing/2014/main" id="{E71F50D2-931D-4441-96DC-B22A851743DC}"/>
              </a:ext>
            </a:extLst>
          </p:cNvPr>
          <p:cNvSpPr>
            <a:spLocks noGrp="1"/>
          </p:cNvSpPr>
          <p:nvPr>
            <p:ph type="body" orient="vert" idx="14" hasCustomPrompt="1"/>
          </p:nvPr>
        </p:nvSpPr>
        <p:spPr>
          <a:xfrm>
            <a:off x="538162" y="1436945"/>
            <a:ext cx="8064000" cy="3237002"/>
          </a:xfrm>
        </p:spPr>
        <p:txBody>
          <a:bodyPr vert="horz"/>
          <a:lstStyle>
            <a:lvl1pPr>
              <a:spcBef>
                <a:spcPts val="1199"/>
              </a:spcBef>
              <a:tabLst>
                <a:tab pos="8052244" algn="r"/>
              </a:tabLst>
              <a:defRPr b="1" baseline="0">
                <a:solidFill>
                  <a:srgbClr val="3ED8C3"/>
                </a:solidFill>
                <a:latin typeface="+mj-lt"/>
              </a:defRPr>
            </a:lvl1pPr>
            <a:lvl2pPr marL="0" indent="0">
              <a:spcBef>
                <a:spcPts val="0"/>
              </a:spcBef>
              <a:buFont typeface="Arial" panose="020B0604020202020204" pitchFamily="34" charset="0"/>
              <a:buNone/>
              <a:tabLst>
                <a:tab pos="8052244" algn="r"/>
              </a:tabLst>
              <a:defRPr b="0" baseline="0">
                <a:solidFill>
                  <a:schemeClr val="accent2"/>
                </a:solidFill>
                <a:latin typeface="+mn-lt"/>
              </a:defRPr>
            </a:lvl2pPr>
            <a:lvl3pPr marL="0" indent="0">
              <a:spcBef>
                <a:spcPts val="0"/>
              </a:spcBef>
              <a:buNone/>
              <a:tabLst>
                <a:tab pos="8052244" algn="r"/>
              </a:tabLst>
              <a:defRPr b="0" baseline="0">
                <a:solidFill>
                  <a:schemeClr val="accent2"/>
                </a:solidFill>
                <a:latin typeface="+mn-lt"/>
              </a:defRPr>
            </a:lvl3pPr>
            <a:lvl4pPr marL="0" indent="0">
              <a:spcBef>
                <a:spcPts val="0"/>
              </a:spcBef>
              <a:buNone/>
              <a:tabLst>
                <a:tab pos="8052244" algn="r"/>
              </a:tabLst>
              <a:defRPr b="0" baseline="0">
                <a:solidFill>
                  <a:schemeClr val="accent2"/>
                </a:solidFill>
                <a:latin typeface="+mn-lt"/>
              </a:defRPr>
            </a:lvl4pPr>
            <a:lvl5pPr marL="0" indent="0">
              <a:spcBef>
                <a:spcPts val="0"/>
              </a:spcBef>
              <a:buNone/>
              <a:tabLst>
                <a:tab pos="8052244" algn="r"/>
              </a:tabLst>
              <a:defRPr b="0" baseline="0">
                <a:solidFill>
                  <a:schemeClr val="accent2"/>
                </a:solidFill>
                <a:latin typeface="+mn-lt"/>
              </a:defRPr>
            </a:lvl5pPr>
            <a:lvl6pPr marL="0" indent="0">
              <a:spcBef>
                <a:spcPts val="0"/>
              </a:spcBef>
              <a:buNone/>
              <a:tabLst>
                <a:tab pos="8052244" algn="r"/>
              </a:tabLst>
              <a:defRPr b="0" baseline="0">
                <a:solidFill>
                  <a:schemeClr val="accent2"/>
                </a:solidFill>
                <a:latin typeface="+mn-lt"/>
              </a:defRPr>
            </a:lvl6pPr>
            <a:lvl7pPr marL="0" indent="0">
              <a:spcBef>
                <a:spcPts val="0"/>
              </a:spcBef>
              <a:buNone/>
              <a:tabLst>
                <a:tab pos="8052244" algn="r"/>
              </a:tabLst>
              <a:defRPr b="0" baseline="0">
                <a:solidFill>
                  <a:schemeClr val="accent2"/>
                </a:solidFill>
                <a:latin typeface="+mn-lt"/>
              </a:defRPr>
            </a:lvl7pPr>
            <a:lvl8pPr marL="0" indent="0">
              <a:spcBef>
                <a:spcPts val="0"/>
              </a:spcBef>
              <a:buFont typeface="Arial" panose="020B0604020202020204" pitchFamily="34" charset="0"/>
              <a:buNone/>
              <a:tabLst>
                <a:tab pos="8052244" algn="r"/>
              </a:tabLst>
              <a:defRPr b="0" baseline="0">
                <a:solidFill>
                  <a:schemeClr val="accent2"/>
                </a:solidFill>
                <a:latin typeface="+mn-lt"/>
              </a:defRPr>
            </a:lvl8pPr>
            <a:lvl9pPr marL="0" indent="0">
              <a:spcBef>
                <a:spcPts val="0"/>
              </a:spcBef>
              <a:buFont typeface="Arial" panose="020B0604020202020204" pitchFamily="34" charset="0"/>
              <a:buNone/>
              <a:tabLst>
                <a:tab pos="8052244" algn="r"/>
              </a:tabLst>
              <a:defRPr b="0" baseline="0">
                <a:solidFill>
                  <a:schemeClr val="accent2"/>
                </a:solidFill>
                <a:latin typeface="+mn-lt"/>
              </a:defRPr>
            </a:lvl9pPr>
          </a:lstStyle>
          <a:p>
            <a:pPr lvl="0"/>
            <a:r>
              <a:rPr lang="en-GB" noProof="0"/>
              <a:t>Topic on first level // for topic sub-item </a:t>
            </a:r>
            <a:br>
              <a:rPr lang="en-GB" noProof="0"/>
            </a:br>
            <a:r>
              <a:rPr lang="en-GB" noProof="0"/>
              <a:t>&gt;&gt; Menu &gt; Home &gt; Paragraph &gt; Increase List Level</a:t>
            </a:r>
            <a:br>
              <a:rPr lang="en-GB" noProof="0"/>
            </a:br>
            <a:r>
              <a:rPr lang="en-GB" noProof="0"/>
              <a:t>Use tab (22.4) to place page numbers at the end.</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endParaRPr lang="en-GB" noProof="0" dirty="0"/>
          </a:p>
        </p:txBody>
      </p:sp>
      <p:sp>
        <p:nvSpPr>
          <p:cNvPr id="19" name="Headline/Subheadline">
            <a:extLst>
              <a:ext uri="{FF2B5EF4-FFF2-40B4-BE49-F238E27FC236}">
                <a16:creationId xmlns:a16="http://schemas.microsoft.com/office/drawing/2014/main" id="{A027BFB6-8A24-4754-94AD-2435A24CC225}"/>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916132317"/>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5420">
          <p15:clr>
            <a:srgbClr val="FBAE40"/>
          </p15:clr>
        </p15:guide>
        <p15:guide id="4" orient="horz" pos="227">
          <p15:clr>
            <a:srgbClr val="FBAE40"/>
          </p15:clr>
        </p15:guide>
        <p15:guide id="6" orient="horz" pos="29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5" name="Foliennummer">
            <a:extLst>
              <a:ext uri="{FF2B5EF4-FFF2-40B4-BE49-F238E27FC236}">
                <a16:creationId xmlns:a16="http://schemas.microsoft.com/office/drawing/2014/main" id="{A1A11B15-E0F1-4D35-BEEC-EFC7E30ED0E3}"/>
              </a:ext>
            </a:extLst>
          </p:cNvPr>
          <p:cNvSpPr>
            <a:spLocks noGrp="1"/>
          </p:cNvSpPr>
          <p:nvPr>
            <p:ph type="sldNum" sz="quarter" idx="16"/>
          </p:nvPr>
        </p:nvSpPr>
        <p:spPr/>
        <p:txBody>
          <a:bodyPr/>
          <a:lstStyle/>
          <a:p>
            <a:r>
              <a:rPr lang="en-GB" dirty="0"/>
              <a:t>Page </a:t>
            </a:r>
            <a:fld id="{677F1DB9-6BD1-4662-AD32-A5C07CCC53B6}" type="slidenum">
              <a:rPr lang="en-GB" sz="599" smtClean="0"/>
              <a:pPr/>
              <a:t>‹nr.›</a:t>
            </a:fld>
            <a:endParaRPr lang="en-GB" dirty="0"/>
          </a:p>
        </p:txBody>
      </p:sp>
      <p:sp>
        <p:nvSpPr>
          <p:cNvPr id="14" name="Fußzeile">
            <a:extLst>
              <a:ext uri="{FF2B5EF4-FFF2-40B4-BE49-F238E27FC236}">
                <a16:creationId xmlns:a16="http://schemas.microsoft.com/office/drawing/2014/main" id="{0A5AD056-E09D-4A82-AB19-618E87B47D3A}"/>
              </a:ext>
            </a:extLst>
          </p:cNvPr>
          <p:cNvSpPr>
            <a:spLocks noGrp="1"/>
          </p:cNvSpPr>
          <p:nvPr>
            <p:ph type="ftr" sz="quarter" idx="15"/>
          </p:nvPr>
        </p:nvSpPr>
        <p:spPr/>
        <p:txBody>
          <a:bodyPr/>
          <a:lstStyle/>
          <a:p>
            <a:r>
              <a:rPr lang="en-US"/>
              <a:t>Subject matter of the presentation, which can also be very long</a:t>
            </a:r>
            <a:endParaRPr lang="en-GB" dirty="0"/>
          </a:p>
        </p:txBody>
      </p:sp>
      <p:sp>
        <p:nvSpPr>
          <p:cNvPr id="13" name="Datum">
            <a:extLst>
              <a:ext uri="{FF2B5EF4-FFF2-40B4-BE49-F238E27FC236}">
                <a16:creationId xmlns:a16="http://schemas.microsoft.com/office/drawing/2014/main" id="{7937C116-263C-44A1-87D8-7540143002F8}"/>
              </a:ext>
            </a:extLst>
          </p:cNvPr>
          <p:cNvSpPr>
            <a:spLocks noGrp="1"/>
          </p:cNvSpPr>
          <p:nvPr>
            <p:ph type="dt" sz="half" idx="14"/>
          </p:nvPr>
        </p:nvSpPr>
        <p:spPr/>
        <p:txBody>
          <a:bodyPr/>
          <a:lstStyle/>
          <a:p>
            <a:fld id="{1216A65F-9212-47D2-B617-E50E2E471B48}" type="datetime1">
              <a:rPr lang="de-DE" smtClean="0"/>
              <a:t>09.10.2023</a:t>
            </a:fld>
            <a:endParaRPr lang="en-GB" dirty="0"/>
          </a:p>
        </p:txBody>
      </p:sp>
      <p:sp>
        <p:nvSpPr>
          <p:cNvPr id="19" name="Quelle">
            <a:extLst>
              <a:ext uri="{FF2B5EF4-FFF2-40B4-BE49-F238E27FC236}">
                <a16:creationId xmlns:a16="http://schemas.microsoft.com/office/drawing/2014/main" id="{1A96136A-5EC6-4C9F-97BB-7F0DFC1B9EFE}"/>
              </a:ext>
            </a:extLst>
          </p:cNvPr>
          <p:cNvSpPr>
            <a:spLocks noGrp="1"/>
          </p:cNvSpPr>
          <p:nvPr>
            <p:ph type="body" orient="vert" idx="17" hasCustomPrompt="1"/>
          </p:nvPr>
        </p:nvSpPr>
        <p:spPr>
          <a:xfrm>
            <a:off x="538163" y="4550836"/>
            <a:ext cx="8062913" cy="215801"/>
          </a:xfrm>
        </p:spPr>
        <p:txBody>
          <a:bodyPr vert="horz" anchor="b" anchorCtr="0">
            <a:noAutofit/>
          </a:bodyPr>
          <a:lstStyle>
            <a:lvl1pPr marL="0" indent="0">
              <a:lnSpc>
                <a:spcPct val="100000"/>
              </a:lnSpc>
              <a:spcBef>
                <a:spcPts val="0"/>
              </a:spcBef>
              <a:buFont typeface="Arial" panose="020B0604020202020204" pitchFamily="34" charset="0"/>
              <a:buNone/>
              <a:defRPr sz="649" b="0" i="0" spc="0" baseline="0">
                <a:solidFill>
                  <a:schemeClr val="accent2"/>
                </a:solidFill>
                <a:latin typeface="+mn-lt"/>
              </a:defRPr>
            </a:lvl1pPr>
            <a:lvl2pPr marL="0" indent="0">
              <a:lnSpc>
                <a:spcPct val="100000"/>
              </a:lnSpc>
              <a:spcBef>
                <a:spcPts val="0"/>
              </a:spcBef>
              <a:buFont typeface="Arial" panose="020B0604020202020204" pitchFamily="34" charset="0"/>
              <a:buNone/>
              <a:defRPr sz="649" b="0" i="0" spc="0" baseline="0">
                <a:solidFill>
                  <a:schemeClr val="accent2"/>
                </a:solidFill>
                <a:latin typeface="+mn-lt"/>
              </a:defRPr>
            </a:lvl2pPr>
            <a:lvl3pPr marL="0" indent="0">
              <a:lnSpc>
                <a:spcPct val="100000"/>
              </a:lnSpc>
              <a:spcBef>
                <a:spcPts val="0"/>
              </a:spcBef>
              <a:buNone/>
              <a:defRPr sz="649" b="0" i="0" spc="0" baseline="0">
                <a:solidFill>
                  <a:schemeClr val="accent2"/>
                </a:solidFill>
                <a:latin typeface="+mn-lt"/>
              </a:defRPr>
            </a:lvl3pPr>
            <a:lvl4pPr marL="0" indent="0">
              <a:lnSpc>
                <a:spcPct val="100000"/>
              </a:lnSpc>
              <a:spcBef>
                <a:spcPts val="0"/>
              </a:spcBef>
              <a:buNone/>
              <a:defRPr sz="649" b="0" i="0" spc="0" baseline="0">
                <a:solidFill>
                  <a:schemeClr val="accent2"/>
                </a:solidFill>
                <a:latin typeface="+mn-lt"/>
              </a:defRPr>
            </a:lvl4pPr>
            <a:lvl5pPr marL="0" indent="0">
              <a:lnSpc>
                <a:spcPct val="100000"/>
              </a:lnSpc>
              <a:spcBef>
                <a:spcPts val="0"/>
              </a:spcBef>
              <a:buNone/>
              <a:defRPr sz="649" b="0" i="0" spc="0" baseline="0">
                <a:solidFill>
                  <a:schemeClr val="accent2"/>
                </a:solidFill>
                <a:latin typeface="+mn-lt"/>
              </a:defRPr>
            </a:lvl5pPr>
            <a:lvl6pPr marL="0" indent="0">
              <a:lnSpc>
                <a:spcPct val="100000"/>
              </a:lnSpc>
              <a:spcBef>
                <a:spcPts val="0"/>
              </a:spcBef>
              <a:buNone/>
              <a:defRPr sz="649" b="0" i="0" spc="0" baseline="0">
                <a:solidFill>
                  <a:schemeClr val="accent2"/>
                </a:solidFill>
                <a:latin typeface="+mn-lt"/>
              </a:defRPr>
            </a:lvl6pPr>
            <a:lvl7pPr marL="0" indent="0">
              <a:lnSpc>
                <a:spcPct val="100000"/>
              </a:lnSpc>
              <a:spcBef>
                <a:spcPts val="0"/>
              </a:spcBef>
              <a:buNone/>
              <a:defRPr sz="649" b="0" i="0" spc="0" baseline="0">
                <a:solidFill>
                  <a:schemeClr val="accent2"/>
                </a:solidFill>
                <a:latin typeface="+mn-lt"/>
              </a:defRPr>
            </a:lvl7pPr>
            <a:lvl8pPr marL="0" indent="0">
              <a:lnSpc>
                <a:spcPct val="100000"/>
              </a:lnSpc>
              <a:spcBef>
                <a:spcPts val="0"/>
              </a:spcBef>
              <a:buFont typeface="Arial" panose="020B0604020202020204" pitchFamily="34" charset="0"/>
              <a:buNone/>
              <a:defRPr sz="649"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endParaRPr lang="en-GB" noProof="0" dirty="0"/>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2" y="1436944"/>
            <a:ext cx="8064000" cy="323700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endParaRPr lang="en-GB" noProof="0" dirty="0"/>
          </a:p>
        </p:txBody>
      </p:sp>
      <p:sp>
        <p:nvSpPr>
          <p:cNvPr id="7" name="Headline/Subheadline">
            <a:extLst>
              <a:ext uri="{FF2B5EF4-FFF2-40B4-BE49-F238E27FC236}">
                <a16:creationId xmlns:a16="http://schemas.microsoft.com/office/drawing/2014/main" id="{ED731C04-CFBC-4232-9BBD-2CF92ECAD7A9}"/>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4273540688"/>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5420">
          <p15:clr>
            <a:srgbClr val="FBAE40"/>
          </p15:clr>
        </p15:guide>
        <p15:guide id="4" orient="horz" pos="226">
          <p15:clr>
            <a:srgbClr val="FBAE40"/>
          </p15:clr>
        </p15:guide>
        <p15:guide id="6" orient="horz" pos="29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x heading with content">
    <p:spTree>
      <p:nvGrpSpPr>
        <p:cNvPr id="1" name=""/>
        <p:cNvGrpSpPr/>
        <p:nvPr/>
      </p:nvGrpSpPr>
      <p:grpSpPr>
        <a:xfrm>
          <a:off x="0" y="0"/>
          <a:ext cx="0" cy="0"/>
          <a:chOff x="0" y="0"/>
          <a:chExt cx="0" cy="0"/>
        </a:xfrm>
      </p:grpSpPr>
      <p:sp>
        <p:nvSpPr>
          <p:cNvPr id="22" name="Foliennummer">
            <a:extLst>
              <a:ext uri="{FF2B5EF4-FFF2-40B4-BE49-F238E27FC236}">
                <a16:creationId xmlns:a16="http://schemas.microsoft.com/office/drawing/2014/main" id="{37E27EA3-12B6-45BA-B20A-4CA637791E7D}"/>
              </a:ext>
            </a:extLst>
          </p:cNvPr>
          <p:cNvSpPr>
            <a:spLocks noGrp="1"/>
          </p:cNvSpPr>
          <p:nvPr>
            <p:ph type="sldNum" sz="quarter" idx="28"/>
          </p:nvPr>
        </p:nvSpPr>
        <p:spPr/>
        <p:txBody>
          <a:bodyPr/>
          <a:lstStyle/>
          <a:p>
            <a:r>
              <a:rPr lang="en-GB" dirty="0"/>
              <a:t>Page </a:t>
            </a:r>
            <a:fld id="{677F1DB9-6BD1-4662-AD32-A5C07CCC53B6}" type="slidenum">
              <a:rPr lang="en-GB" sz="599" smtClean="0"/>
              <a:pPr/>
              <a:t>‹nr.›</a:t>
            </a:fld>
            <a:endParaRPr lang="en-GB" dirty="0"/>
          </a:p>
        </p:txBody>
      </p:sp>
      <p:sp>
        <p:nvSpPr>
          <p:cNvPr id="21" name="Fußzeile">
            <a:extLst>
              <a:ext uri="{FF2B5EF4-FFF2-40B4-BE49-F238E27FC236}">
                <a16:creationId xmlns:a16="http://schemas.microsoft.com/office/drawing/2014/main" id="{3B699A9C-4DF5-4D16-8023-019C9CA4B904}"/>
              </a:ext>
            </a:extLst>
          </p:cNvPr>
          <p:cNvSpPr>
            <a:spLocks noGrp="1"/>
          </p:cNvSpPr>
          <p:nvPr>
            <p:ph type="ftr" sz="quarter" idx="27"/>
          </p:nvPr>
        </p:nvSpPr>
        <p:spPr/>
        <p:txBody>
          <a:bodyPr/>
          <a:lstStyle/>
          <a:p>
            <a:r>
              <a:rPr lang="en-US"/>
              <a:t>Subject matter of the presentation, which can also be very long</a:t>
            </a:r>
            <a:endParaRPr lang="en-GB" dirty="0"/>
          </a:p>
        </p:txBody>
      </p:sp>
      <p:sp>
        <p:nvSpPr>
          <p:cNvPr id="20" name="Datum">
            <a:extLst>
              <a:ext uri="{FF2B5EF4-FFF2-40B4-BE49-F238E27FC236}">
                <a16:creationId xmlns:a16="http://schemas.microsoft.com/office/drawing/2014/main" id="{BF8CECC2-DF5C-4EA5-B029-37E05F570F98}"/>
              </a:ext>
            </a:extLst>
          </p:cNvPr>
          <p:cNvSpPr>
            <a:spLocks noGrp="1"/>
          </p:cNvSpPr>
          <p:nvPr>
            <p:ph type="dt" sz="half" idx="26"/>
          </p:nvPr>
        </p:nvSpPr>
        <p:spPr/>
        <p:txBody>
          <a:bodyPr/>
          <a:lstStyle/>
          <a:p>
            <a:fld id="{7110B1B3-0F42-452C-BBD1-F2F22DDBB71F}" type="datetime1">
              <a:rPr lang="de-DE" smtClean="0"/>
              <a:t>09.10.2023</a:t>
            </a:fld>
            <a:endParaRPr lang="en-GB" dirty="0"/>
          </a:p>
        </p:txBody>
      </p:sp>
      <p:sp>
        <p:nvSpPr>
          <p:cNvPr id="41" name="Quelle">
            <a:extLst>
              <a:ext uri="{FF2B5EF4-FFF2-40B4-BE49-F238E27FC236}">
                <a16:creationId xmlns:a16="http://schemas.microsoft.com/office/drawing/2014/main" id="{35AF177F-7226-4277-BA4E-87531651F1FC}"/>
              </a:ext>
            </a:extLst>
          </p:cNvPr>
          <p:cNvSpPr>
            <a:spLocks noGrp="1"/>
          </p:cNvSpPr>
          <p:nvPr>
            <p:ph type="body" orient="vert" idx="31" hasCustomPrompt="1"/>
          </p:nvPr>
        </p:nvSpPr>
        <p:spPr>
          <a:xfrm>
            <a:off x="538163" y="4550836"/>
            <a:ext cx="8062913" cy="215801"/>
          </a:xfrm>
        </p:spPr>
        <p:txBody>
          <a:bodyPr vert="horz" anchor="b" anchorCtr="0">
            <a:noAutofit/>
          </a:bodyPr>
          <a:lstStyle>
            <a:lvl1pPr marL="0" indent="0">
              <a:lnSpc>
                <a:spcPct val="100000"/>
              </a:lnSpc>
              <a:spcBef>
                <a:spcPts val="0"/>
              </a:spcBef>
              <a:buFont typeface="Arial" panose="020B0604020202020204" pitchFamily="34" charset="0"/>
              <a:buNone/>
              <a:defRPr sz="649" b="0" i="0" spc="0" baseline="0">
                <a:solidFill>
                  <a:schemeClr val="accent2"/>
                </a:solidFill>
                <a:latin typeface="+mn-lt"/>
              </a:defRPr>
            </a:lvl1pPr>
            <a:lvl2pPr marL="0" indent="0">
              <a:lnSpc>
                <a:spcPct val="100000"/>
              </a:lnSpc>
              <a:spcBef>
                <a:spcPts val="0"/>
              </a:spcBef>
              <a:buFont typeface="Arial" panose="020B0604020202020204" pitchFamily="34" charset="0"/>
              <a:buNone/>
              <a:defRPr sz="649" b="0" i="0" spc="0" baseline="0">
                <a:solidFill>
                  <a:schemeClr val="accent2"/>
                </a:solidFill>
                <a:latin typeface="+mn-lt"/>
              </a:defRPr>
            </a:lvl2pPr>
            <a:lvl3pPr marL="0" indent="0">
              <a:lnSpc>
                <a:spcPct val="100000"/>
              </a:lnSpc>
              <a:spcBef>
                <a:spcPts val="0"/>
              </a:spcBef>
              <a:buNone/>
              <a:defRPr sz="649" b="0" i="0" spc="0" baseline="0">
                <a:solidFill>
                  <a:schemeClr val="accent2"/>
                </a:solidFill>
                <a:latin typeface="+mn-lt"/>
              </a:defRPr>
            </a:lvl3pPr>
            <a:lvl4pPr marL="0" indent="0">
              <a:lnSpc>
                <a:spcPct val="100000"/>
              </a:lnSpc>
              <a:spcBef>
                <a:spcPts val="0"/>
              </a:spcBef>
              <a:buNone/>
              <a:defRPr sz="649" b="0" i="0" spc="0" baseline="0">
                <a:solidFill>
                  <a:schemeClr val="accent2"/>
                </a:solidFill>
                <a:latin typeface="+mn-lt"/>
              </a:defRPr>
            </a:lvl4pPr>
            <a:lvl5pPr marL="0" indent="0">
              <a:lnSpc>
                <a:spcPct val="100000"/>
              </a:lnSpc>
              <a:spcBef>
                <a:spcPts val="0"/>
              </a:spcBef>
              <a:buNone/>
              <a:defRPr sz="649" b="0" i="0" spc="0" baseline="0">
                <a:solidFill>
                  <a:schemeClr val="accent2"/>
                </a:solidFill>
                <a:latin typeface="+mn-lt"/>
              </a:defRPr>
            </a:lvl5pPr>
            <a:lvl6pPr marL="0" indent="0">
              <a:lnSpc>
                <a:spcPct val="100000"/>
              </a:lnSpc>
              <a:spcBef>
                <a:spcPts val="0"/>
              </a:spcBef>
              <a:buNone/>
              <a:defRPr sz="649" b="0" i="0" spc="0" baseline="0">
                <a:solidFill>
                  <a:schemeClr val="accent2"/>
                </a:solidFill>
                <a:latin typeface="+mn-lt"/>
              </a:defRPr>
            </a:lvl6pPr>
            <a:lvl7pPr marL="0" indent="0">
              <a:lnSpc>
                <a:spcPct val="100000"/>
              </a:lnSpc>
              <a:spcBef>
                <a:spcPts val="0"/>
              </a:spcBef>
              <a:buNone/>
              <a:defRPr sz="649" b="0" i="0" spc="0" baseline="0">
                <a:solidFill>
                  <a:schemeClr val="accent2"/>
                </a:solidFill>
                <a:latin typeface="+mn-lt"/>
              </a:defRPr>
            </a:lvl7pPr>
            <a:lvl8pPr marL="0" indent="0">
              <a:lnSpc>
                <a:spcPct val="100000"/>
              </a:lnSpc>
              <a:spcBef>
                <a:spcPts val="0"/>
              </a:spcBef>
              <a:buFont typeface="Arial" panose="020B0604020202020204" pitchFamily="34" charset="0"/>
              <a:buNone/>
              <a:defRPr sz="649"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endParaRPr lang="en-GB" noProof="0" dirty="0"/>
          </a:p>
        </p:txBody>
      </p:sp>
      <p:sp>
        <p:nvSpPr>
          <p:cNvPr id="31" name="Inhalt">
            <a:extLst>
              <a:ext uri="{FF2B5EF4-FFF2-40B4-BE49-F238E27FC236}">
                <a16:creationId xmlns:a16="http://schemas.microsoft.com/office/drawing/2014/main" id="{DC99EEA0-2450-4DE2-BF6B-D8B69BD48C6B}"/>
              </a:ext>
            </a:extLst>
          </p:cNvPr>
          <p:cNvSpPr>
            <a:spLocks noGrp="1"/>
          </p:cNvSpPr>
          <p:nvPr>
            <p:ph idx="17" hasCustomPrompt="1"/>
          </p:nvPr>
        </p:nvSpPr>
        <p:spPr>
          <a:xfrm>
            <a:off x="4681539" y="1960335"/>
            <a:ext cx="3924000" cy="271528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2" name="Überschrift Linie">
            <a:extLst>
              <a:ext uri="{FF2B5EF4-FFF2-40B4-BE49-F238E27FC236}">
                <a16:creationId xmlns:a16="http://schemas.microsoft.com/office/drawing/2014/main" id="{A209A980-C21C-4E44-B5DC-221B1EA5F438}"/>
              </a:ext>
            </a:extLst>
          </p:cNvPr>
          <p:cNvCxnSpPr>
            <a:cxnSpLocks/>
          </p:cNvCxnSpPr>
          <p:nvPr userDrawn="1"/>
        </p:nvCxnSpPr>
        <p:spPr>
          <a:xfrm>
            <a:off x="4679951" y="1798335"/>
            <a:ext cx="39243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Überschrift">
            <a:extLst>
              <a:ext uri="{FF2B5EF4-FFF2-40B4-BE49-F238E27FC236}">
                <a16:creationId xmlns:a16="http://schemas.microsoft.com/office/drawing/2014/main" id="{31562D90-3A1C-4DDA-8967-C36382B1878F}"/>
              </a:ext>
            </a:extLst>
          </p:cNvPr>
          <p:cNvSpPr>
            <a:spLocks noGrp="1"/>
          </p:cNvSpPr>
          <p:nvPr>
            <p:ph type="body" orient="vert" idx="30" hasCustomPrompt="1"/>
          </p:nvPr>
        </p:nvSpPr>
        <p:spPr>
          <a:xfrm>
            <a:off x="4680001" y="1140358"/>
            <a:ext cx="3924301" cy="539330"/>
          </a:xfrm>
        </p:spPr>
        <p:txBody>
          <a:bodyPr vert="horz" anchor="b" anchorCtr="0"/>
          <a:lstStyle>
            <a:lvl1pPr marL="0" indent="0">
              <a:lnSpc>
                <a:spcPct val="100000"/>
              </a:lnSpc>
              <a:spcBef>
                <a:spcPts val="0"/>
              </a:spcBef>
              <a:buFont typeface="Arial" panose="020B0604020202020204" pitchFamily="34" charset="0"/>
              <a:buNone/>
              <a:defRPr sz="1597" b="1" spc="0" baseline="0">
                <a:solidFill>
                  <a:srgbClr val="3ED8C3"/>
                </a:solidFill>
                <a:latin typeface="+mj-lt"/>
              </a:defRPr>
            </a:lvl1pPr>
            <a:lvl2pPr marL="0" indent="0">
              <a:lnSpc>
                <a:spcPct val="100000"/>
              </a:lnSpc>
              <a:spcBef>
                <a:spcPts val="0"/>
              </a:spcBef>
              <a:buFont typeface="Arial" panose="020B0604020202020204" pitchFamily="34" charset="0"/>
              <a:buNone/>
              <a:defRPr sz="1597" b="1" spc="0" baseline="0">
                <a:solidFill>
                  <a:srgbClr val="3ED8C3"/>
                </a:solidFill>
                <a:latin typeface="+mj-lt"/>
              </a:defRPr>
            </a:lvl2pPr>
            <a:lvl3pPr marL="0" indent="0">
              <a:lnSpc>
                <a:spcPct val="100000"/>
              </a:lnSpc>
              <a:spcBef>
                <a:spcPts val="0"/>
              </a:spcBef>
              <a:buNone/>
              <a:defRPr sz="1597" b="1" spc="0" baseline="0">
                <a:solidFill>
                  <a:srgbClr val="3ED8C3"/>
                </a:solidFill>
                <a:latin typeface="+mj-lt"/>
              </a:defRPr>
            </a:lvl3pPr>
            <a:lvl4pPr marL="0" indent="0">
              <a:lnSpc>
                <a:spcPct val="100000"/>
              </a:lnSpc>
              <a:spcBef>
                <a:spcPts val="0"/>
              </a:spcBef>
              <a:buNone/>
              <a:defRPr sz="1597" b="1" spc="0" baseline="0">
                <a:solidFill>
                  <a:srgbClr val="3ED8C3"/>
                </a:solidFill>
                <a:latin typeface="+mj-lt"/>
              </a:defRPr>
            </a:lvl4pPr>
            <a:lvl5pPr marL="0" indent="0">
              <a:lnSpc>
                <a:spcPct val="100000"/>
              </a:lnSpc>
              <a:spcBef>
                <a:spcPts val="0"/>
              </a:spcBef>
              <a:buNone/>
              <a:defRPr sz="1597" b="1" spc="0" baseline="0">
                <a:solidFill>
                  <a:srgbClr val="3ED8C3"/>
                </a:solidFill>
                <a:latin typeface="+mj-lt"/>
              </a:defRPr>
            </a:lvl5pPr>
            <a:lvl6pPr marL="0" indent="0">
              <a:lnSpc>
                <a:spcPct val="100000"/>
              </a:lnSpc>
              <a:spcBef>
                <a:spcPts val="0"/>
              </a:spcBef>
              <a:buNone/>
              <a:defRPr sz="1597" b="1" spc="0" baseline="0">
                <a:solidFill>
                  <a:srgbClr val="3ED8C3"/>
                </a:solidFill>
                <a:latin typeface="+mj-lt"/>
              </a:defRPr>
            </a:lvl6pPr>
            <a:lvl7pPr marL="0" indent="0">
              <a:lnSpc>
                <a:spcPct val="100000"/>
              </a:lnSpc>
              <a:spcBef>
                <a:spcPts val="0"/>
              </a:spcBef>
              <a:buNone/>
              <a:defRPr sz="1597" b="1" spc="0" baseline="0">
                <a:solidFill>
                  <a:srgbClr val="3ED8C3"/>
                </a:solidFill>
                <a:latin typeface="+mj-lt"/>
              </a:defRPr>
            </a:lvl7pPr>
            <a:lvl8pPr marL="0" indent="0">
              <a:lnSpc>
                <a:spcPct val="100000"/>
              </a:lnSpc>
              <a:spcBef>
                <a:spcPts val="0"/>
              </a:spcBef>
              <a:buFont typeface="Arial" panose="020B0604020202020204" pitchFamily="34" charset="0"/>
              <a:buNone/>
              <a:defRPr sz="15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597"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dirty="0"/>
          </a:p>
        </p:txBody>
      </p:sp>
      <p:sp>
        <p:nvSpPr>
          <p:cNvPr id="34" name="Inhalt">
            <a:extLst>
              <a:ext uri="{FF2B5EF4-FFF2-40B4-BE49-F238E27FC236}">
                <a16:creationId xmlns:a16="http://schemas.microsoft.com/office/drawing/2014/main" id="{28EFB929-3258-4B86-BC6E-EDD7024F313D}"/>
              </a:ext>
            </a:extLst>
          </p:cNvPr>
          <p:cNvSpPr>
            <a:spLocks noGrp="1"/>
          </p:cNvSpPr>
          <p:nvPr>
            <p:ph idx="1" hasCustomPrompt="1"/>
          </p:nvPr>
        </p:nvSpPr>
        <p:spPr>
          <a:xfrm>
            <a:off x="538163" y="1960335"/>
            <a:ext cx="3924300" cy="271528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5" name="Überschrift Linie">
            <a:extLst>
              <a:ext uri="{FF2B5EF4-FFF2-40B4-BE49-F238E27FC236}">
                <a16:creationId xmlns:a16="http://schemas.microsoft.com/office/drawing/2014/main" id="{61A47817-5B24-4B7B-A9BE-075F617E5E27}"/>
              </a:ext>
            </a:extLst>
          </p:cNvPr>
          <p:cNvCxnSpPr>
            <a:cxnSpLocks/>
          </p:cNvCxnSpPr>
          <p:nvPr userDrawn="1"/>
        </p:nvCxnSpPr>
        <p:spPr>
          <a:xfrm>
            <a:off x="538163" y="1798335"/>
            <a:ext cx="39243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Überschrift">
            <a:extLst>
              <a:ext uri="{FF2B5EF4-FFF2-40B4-BE49-F238E27FC236}">
                <a16:creationId xmlns:a16="http://schemas.microsoft.com/office/drawing/2014/main" id="{4324A403-E577-4892-A5F6-2CE099DABA9B}"/>
              </a:ext>
            </a:extLst>
          </p:cNvPr>
          <p:cNvSpPr>
            <a:spLocks noGrp="1"/>
          </p:cNvSpPr>
          <p:nvPr>
            <p:ph type="body" orient="vert" idx="18" hasCustomPrompt="1"/>
          </p:nvPr>
        </p:nvSpPr>
        <p:spPr>
          <a:xfrm>
            <a:off x="538164" y="1140358"/>
            <a:ext cx="3924301" cy="539330"/>
          </a:xfrm>
        </p:spPr>
        <p:txBody>
          <a:bodyPr vert="horz" anchor="b" anchorCtr="0"/>
          <a:lstStyle>
            <a:lvl1pPr marL="0" indent="0">
              <a:lnSpc>
                <a:spcPct val="100000"/>
              </a:lnSpc>
              <a:spcBef>
                <a:spcPts val="0"/>
              </a:spcBef>
              <a:buFont typeface="Arial" panose="020B0604020202020204" pitchFamily="34" charset="0"/>
              <a:buNone/>
              <a:defRPr sz="1597" b="1" spc="0" baseline="0">
                <a:solidFill>
                  <a:srgbClr val="3ED8C3"/>
                </a:solidFill>
                <a:latin typeface="+mj-lt"/>
              </a:defRPr>
            </a:lvl1pPr>
            <a:lvl2pPr marL="0" indent="0">
              <a:lnSpc>
                <a:spcPct val="100000"/>
              </a:lnSpc>
              <a:spcBef>
                <a:spcPts val="0"/>
              </a:spcBef>
              <a:buFont typeface="Arial" panose="020B0604020202020204" pitchFamily="34" charset="0"/>
              <a:buNone/>
              <a:defRPr sz="1597" b="1" spc="0" baseline="0">
                <a:solidFill>
                  <a:srgbClr val="3ED8C3"/>
                </a:solidFill>
                <a:latin typeface="+mj-lt"/>
              </a:defRPr>
            </a:lvl2pPr>
            <a:lvl3pPr marL="0" indent="0">
              <a:lnSpc>
                <a:spcPct val="100000"/>
              </a:lnSpc>
              <a:spcBef>
                <a:spcPts val="0"/>
              </a:spcBef>
              <a:buNone/>
              <a:defRPr sz="1597" b="1" spc="0" baseline="0">
                <a:solidFill>
                  <a:srgbClr val="3ED8C3"/>
                </a:solidFill>
                <a:latin typeface="+mj-lt"/>
              </a:defRPr>
            </a:lvl3pPr>
            <a:lvl4pPr marL="0" indent="0">
              <a:lnSpc>
                <a:spcPct val="100000"/>
              </a:lnSpc>
              <a:spcBef>
                <a:spcPts val="0"/>
              </a:spcBef>
              <a:buNone/>
              <a:defRPr sz="1597" b="1" spc="0" baseline="0">
                <a:solidFill>
                  <a:srgbClr val="3ED8C3"/>
                </a:solidFill>
                <a:latin typeface="+mj-lt"/>
              </a:defRPr>
            </a:lvl4pPr>
            <a:lvl5pPr marL="0" indent="0">
              <a:lnSpc>
                <a:spcPct val="100000"/>
              </a:lnSpc>
              <a:spcBef>
                <a:spcPts val="0"/>
              </a:spcBef>
              <a:buNone/>
              <a:defRPr sz="1597" b="1" spc="0" baseline="0">
                <a:solidFill>
                  <a:srgbClr val="3ED8C3"/>
                </a:solidFill>
                <a:latin typeface="+mj-lt"/>
              </a:defRPr>
            </a:lvl5pPr>
            <a:lvl6pPr marL="0" indent="0">
              <a:lnSpc>
                <a:spcPct val="100000"/>
              </a:lnSpc>
              <a:spcBef>
                <a:spcPts val="0"/>
              </a:spcBef>
              <a:buNone/>
              <a:defRPr sz="1597" b="1" spc="0" baseline="0">
                <a:solidFill>
                  <a:srgbClr val="3ED8C3"/>
                </a:solidFill>
                <a:latin typeface="+mj-lt"/>
              </a:defRPr>
            </a:lvl6pPr>
            <a:lvl7pPr marL="0" indent="0">
              <a:lnSpc>
                <a:spcPct val="100000"/>
              </a:lnSpc>
              <a:spcBef>
                <a:spcPts val="0"/>
              </a:spcBef>
              <a:buNone/>
              <a:defRPr sz="1597" b="1" spc="0" baseline="0">
                <a:solidFill>
                  <a:srgbClr val="3ED8C3"/>
                </a:solidFill>
                <a:latin typeface="+mj-lt"/>
              </a:defRPr>
            </a:lvl7pPr>
            <a:lvl8pPr marL="0" indent="0">
              <a:lnSpc>
                <a:spcPct val="100000"/>
              </a:lnSpc>
              <a:spcBef>
                <a:spcPts val="0"/>
              </a:spcBef>
              <a:buFont typeface="Arial" panose="020B0604020202020204" pitchFamily="34" charset="0"/>
              <a:buNone/>
              <a:defRPr sz="15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597"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dirty="0"/>
          </a:p>
        </p:txBody>
      </p:sp>
      <p:sp>
        <p:nvSpPr>
          <p:cNvPr id="23" name="Headline/Subheadline">
            <a:extLst>
              <a:ext uri="{FF2B5EF4-FFF2-40B4-BE49-F238E27FC236}">
                <a16:creationId xmlns:a16="http://schemas.microsoft.com/office/drawing/2014/main" id="{A699C864-1A72-4AE3-AA50-7FAAC99A39FB}"/>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2678211424"/>
      </p:ext>
    </p:extLst>
  </p:cSld>
  <p:clrMapOvr>
    <a:masterClrMapping/>
  </p:clrMapOvr>
  <p:extLst>
    <p:ext uri="{DCECCB84-F9BA-43D5-87BE-67443E8EF086}">
      <p15:sldGuideLst xmlns:p15="http://schemas.microsoft.com/office/powerpoint/2012/main">
        <p15:guide id="1" pos="339">
          <p15:clr>
            <a:srgbClr val="FBAE40"/>
          </p15:clr>
        </p15:guide>
        <p15:guide id="2" orient="horz" pos="719">
          <p15:clr>
            <a:srgbClr val="FBAE40"/>
          </p15:clr>
        </p15:guide>
        <p15:guide id="3" pos="5420">
          <p15:clr>
            <a:srgbClr val="FBAE40"/>
          </p15:clr>
        </p15:guide>
        <p15:guide id="4" orient="horz" pos="227">
          <p15:clr>
            <a:srgbClr val="FBAE40"/>
          </p15:clr>
        </p15:guide>
        <p15:guide id="6" orient="horz" pos="2948">
          <p15:clr>
            <a:srgbClr val="FBAE40"/>
          </p15:clr>
        </p15:guide>
        <p15:guide id="7" orient="horz" pos="1236">
          <p15:clr>
            <a:srgbClr val="FBAE40"/>
          </p15:clr>
        </p15:guide>
        <p15:guide id="8" pos="2811">
          <p15:clr>
            <a:srgbClr val="FBAE40"/>
          </p15:clr>
        </p15:guide>
        <p15:guide id="9" pos="29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x heading with content">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2FDB6D56-61DC-4613-99E3-63895736F9E3}"/>
              </a:ext>
            </a:extLst>
          </p:cNvPr>
          <p:cNvSpPr>
            <a:spLocks noGrp="1"/>
          </p:cNvSpPr>
          <p:nvPr>
            <p:ph type="sldNum" sz="quarter" idx="24"/>
          </p:nvPr>
        </p:nvSpPr>
        <p:spPr/>
        <p:txBody>
          <a:bodyPr/>
          <a:lstStyle/>
          <a:p>
            <a:r>
              <a:rPr lang="en-GB" dirty="0"/>
              <a:t>Page </a:t>
            </a:r>
            <a:fld id="{677F1DB9-6BD1-4662-AD32-A5C07CCC53B6}" type="slidenum">
              <a:rPr lang="en-GB" sz="599" smtClean="0"/>
              <a:pPr/>
              <a:t>‹nr.›</a:t>
            </a:fld>
            <a:endParaRPr lang="en-GB" dirty="0"/>
          </a:p>
        </p:txBody>
      </p:sp>
      <p:sp>
        <p:nvSpPr>
          <p:cNvPr id="24" name="Fußzeile">
            <a:extLst>
              <a:ext uri="{FF2B5EF4-FFF2-40B4-BE49-F238E27FC236}">
                <a16:creationId xmlns:a16="http://schemas.microsoft.com/office/drawing/2014/main" id="{1CAFC038-9346-4FB5-9387-34CF9BB2498B}"/>
              </a:ext>
            </a:extLst>
          </p:cNvPr>
          <p:cNvSpPr>
            <a:spLocks noGrp="1"/>
          </p:cNvSpPr>
          <p:nvPr>
            <p:ph type="ftr" sz="quarter" idx="23"/>
          </p:nvPr>
        </p:nvSpPr>
        <p:spPr/>
        <p:txBody>
          <a:bodyPr/>
          <a:lstStyle/>
          <a:p>
            <a:r>
              <a:rPr lang="en-US"/>
              <a:t>Subject matter of the presentation, which can also be very long</a:t>
            </a:r>
            <a:endParaRPr lang="en-GB" dirty="0"/>
          </a:p>
        </p:txBody>
      </p:sp>
      <p:sp>
        <p:nvSpPr>
          <p:cNvPr id="23" name="Datum">
            <a:extLst>
              <a:ext uri="{FF2B5EF4-FFF2-40B4-BE49-F238E27FC236}">
                <a16:creationId xmlns:a16="http://schemas.microsoft.com/office/drawing/2014/main" id="{3D9D45D3-E0BD-4426-B6FC-8F6786D8F174}"/>
              </a:ext>
            </a:extLst>
          </p:cNvPr>
          <p:cNvSpPr>
            <a:spLocks noGrp="1"/>
          </p:cNvSpPr>
          <p:nvPr>
            <p:ph type="dt" sz="half" idx="22"/>
          </p:nvPr>
        </p:nvSpPr>
        <p:spPr/>
        <p:txBody>
          <a:bodyPr/>
          <a:lstStyle/>
          <a:p>
            <a:fld id="{E9ABB716-EA92-40F9-A83F-F8954DA669F9}" type="datetime1">
              <a:rPr lang="de-DE" smtClean="0"/>
              <a:t>09.10.2023</a:t>
            </a:fld>
            <a:endParaRPr lang="en-GB" dirty="0"/>
          </a:p>
        </p:txBody>
      </p:sp>
      <p:sp>
        <p:nvSpPr>
          <p:cNvPr id="32" name="Quelle">
            <a:extLst>
              <a:ext uri="{FF2B5EF4-FFF2-40B4-BE49-F238E27FC236}">
                <a16:creationId xmlns:a16="http://schemas.microsoft.com/office/drawing/2014/main" id="{A4D602F8-F217-4A7A-A94E-0D8FAA7C0149}"/>
              </a:ext>
            </a:extLst>
          </p:cNvPr>
          <p:cNvSpPr>
            <a:spLocks noGrp="1"/>
          </p:cNvSpPr>
          <p:nvPr>
            <p:ph type="body" orient="vert" idx="31" hasCustomPrompt="1"/>
          </p:nvPr>
        </p:nvSpPr>
        <p:spPr>
          <a:xfrm>
            <a:off x="538163" y="4550836"/>
            <a:ext cx="8062913" cy="215801"/>
          </a:xfrm>
        </p:spPr>
        <p:txBody>
          <a:bodyPr vert="horz" anchor="b" anchorCtr="0">
            <a:noAutofit/>
          </a:bodyPr>
          <a:lstStyle>
            <a:lvl1pPr marL="0" indent="0">
              <a:lnSpc>
                <a:spcPct val="100000"/>
              </a:lnSpc>
              <a:spcBef>
                <a:spcPts val="0"/>
              </a:spcBef>
              <a:buFont typeface="Arial" panose="020B0604020202020204" pitchFamily="34" charset="0"/>
              <a:buNone/>
              <a:defRPr sz="649" b="0" i="0" spc="0" baseline="0">
                <a:solidFill>
                  <a:schemeClr val="accent2"/>
                </a:solidFill>
                <a:latin typeface="+mn-lt"/>
              </a:defRPr>
            </a:lvl1pPr>
            <a:lvl2pPr marL="0" indent="0">
              <a:lnSpc>
                <a:spcPct val="100000"/>
              </a:lnSpc>
              <a:spcBef>
                <a:spcPts val="0"/>
              </a:spcBef>
              <a:buFont typeface="Arial" panose="020B0604020202020204" pitchFamily="34" charset="0"/>
              <a:buNone/>
              <a:defRPr sz="649" b="0" i="0" spc="0" baseline="0">
                <a:solidFill>
                  <a:schemeClr val="accent2"/>
                </a:solidFill>
                <a:latin typeface="+mn-lt"/>
              </a:defRPr>
            </a:lvl2pPr>
            <a:lvl3pPr marL="0" indent="0">
              <a:lnSpc>
                <a:spcPct val="100000"/>
              </a:lnSpc>
              <a:spcBef>
                <a:spcPts val="0"/>
              </a:spcBef>
              <a:buNone/>
              <a:defRPr sz="649" b="0" i="0" spc="0" baseline="0">
                <a:solidFill>
                  <a:schemeClr val="accent2"/>
                </a:solidFill>
                <a:latin typeface="+mn-lt"/>
              </a:defRPr>
            </a:lvl3pPr>
            <a:lvl4pPr marL="0" indent="0">
              <a:lnSpc>
                <a:spcPct val="100000"/>
              </a:lnSpc>
              <a:spcBef>
                <a:spcPts val="0"/>
              </a:spcBef>
              <a:buNone/>
              <a:defRPr sz="649" b="0" i="0" spc="0" baseline="0">
                <a:solidFill>
                  <a:schemeClr val="accent2"/>
                </a:solidFill>
                <a:latin typeface="+mn-lt"/>
              </a:defRPr>
            </a:lvl4pPr>
            <a:lvl5pPr marL="0" indent="0">
              <a:lnSpc>
                <a:spcPct val="100000"/>
              </a:lnSpc>
              <a:spcBef>
                <a:spcPts val="0"/>
              </a:spcBef>
              <a:buNone/>
              <a:defRPr sz="649" b="0" i="0" spc="0" baseline="0">
                <a:solidFill>
                  <a:schemeClr val="accent2"/>
                </a:solidFill>
                <a:latin typeface="+mn-lt"/>
              </a:defRPr>
            </a:lvl5pPr>
            <a:lvl6pPr marL="0" indent="0">
              <a:lnSpc>
                <a:spcPct val="100000"/>
              </a:lnSpc>
              <a:spcBef>
                <a:spcPts val="0"/>
              </a:spcBef>
              <a:buNone/>
              <a:defRPr sz="649" b="0" i="0" spc="0" baseline="0">
                <a:solidFill>
                  <a:schemeClr val="accent2"/>
                </a:solidFill>
                <a:latin typeface="+mn-lt"/>
              </a:defRPr>
            </a:lvl6pPr>
            <a:lvl7pPr marL="0" indent="0">
              <a:lnSpc>
                <a:spcPct val="100000"/>
              </a:lnSpc>
              <a:spcBef>
                <a:spcPts val="0"/>
              </a:spcBef>
              <a:buNone/>
              <a:defRPr sz="649" b="0" i="0" spc="0" baseline="0">
                <a:solidFill>
                  <a:schemeClr val="accent2"/>
                </a:solidFill>
                <a:latin typeface="+mn-lt"/>
              </a:defRPr>
            </a:lvl7pPr>
            <a:lvl8pPr marL="0" indent="0">
              <a:lnSpc>
                <a:spcPct val="100000"/>
              </a:lnSpc>
              <a:spcBef>
                <a:spcPts val="0"/>
              </a:spcBef>
              <a:buFont typeface="Arial" panose="020B0604020202020204" pitchFamily="34" charset="0"/>
              <a:buNone/>
              <a:defRPr sz="649"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endParaRPr lang="en-GB" noProof="0" dirty="0"/>
          </a:p>
        </p:txBody>
      </p:sp>
      <p:sp>
        <p:nvSpPr>
          <p:cNvPr id="21" name="Inhalt">
            <a:extLst>
              <a:ext uri="{FF2B5EF4-FFF2-40B4-BE49-F238E27FC236}">
                <a16:creationId xmlns:a16="http://schemas.microsoft.com/office/drawing/2014/main" id="{1FEE72D6-B346-4185-9104-D09166F7737D}"/>
              </a:ext>
            </a:extLst>
          </p:cNvPr>
          <p:cNvSpPr>
            <a:spLocks noGrp="1"/>
          </p:cNvSpPr>
          <p:nvPr>
            <p:ph idx="21" hasCustomPrompt="1"/>
          </p:nvPr>
        </p:nvSpPr>
        <p:spPr>
          <a:xfrm>
            <a:off x="6011863" y="1906410"/>
            <a:ext cx="2590800" cy="2769211"/>
          </a:xfrm>
        </p:spPr>
        <p:txBody>
          <a:bodyPr>
            <a:normAutofit/>
          </a:bodyPr>
          <a:lstStyle>
            <a:lvl1pPr>
              <a:spcBef>
                <a:spcPts val="400"/>
              </a:spcBef>
              <a:defRPr sz="1398"/>
            </a:lvl1pPr>
            <a:lvl2pPr>
              <a:spcBef>
                <a:spcPts val="799"/>
              </a:spcBef>
              <a:defRPr sz="1398"/>
            </a:lvl2pPr>
            <a:lvl3pPr marL="215685" indent="-215685">
              <a:spcBef>
                <a:spcPts val="400"/>
              </a:spcBef>
              <a:defRPr sz="1398"/>
            </a:lvl3pPr>
            <a:lvl4pPr marL="431370" indent="-215685">
              <a:defRPr sz="1398"/>
            </a:lvl4pPr>
            <a:lvl5pPr marL="215685" indent="-215685">
              <a:spcBef>
                <a:spcPts val="400"/>
              </a:spcBef>
              <a:defRPr sz="1398"/>
            </a:lvl5pPr>
            <a:lvl6pPr marL="431370" indent="-215685">
              <a:defRPr sz="1398"/>
            </a:lvl6pPr>
            <a:lvl7pPr marL="215685">
              <a:defRPr sz="1398"/>
            </a:lvl7pPr>
            <a:lvl8pPr marL="431370">
              <a:defRPr sz="1398"/>
            </a:lvl8pPr>
            <a:lvl9pPr marL="647055" indent="-215685">
              <a:defRPr sz="1398"/>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19" name="Überschrift Linie">
            <a:extLst>
              <a:ext uri="{FF2B5EF4-FFF2-40B4-BE49-F238E27FC236}">
                <a16:creationId xmlns:a16="http://schemas.microsoft.com/office/drawing/2014/main" id="{664531AB-0069-4942-94B1-68A2CEB56B71}"/>
              </a:ext>
            </a:extLst>
          </p:cNvPr>
          <p:cNvCxnSpPr>
            <a:cxnSpLocks/>
          </p:cNvCxnSpPr>
          <p:nvPr userDrawn="1"/>
        </p:nvCxnSpPr>
        <p:spPr>
          <a:xfrm>
            <a:off x="6011863" y="1780352"/>
            <a:ext cx="25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Überschrift">
            <a:extLst>
              <a:ext uri="{FF2B5EF4-FFF2-40B4-BE49-F238E27FC236}">
                <a16:creationId xmlns:a16="http://schemas.microsoft.com/office/drawing/2014/main" id="{3CC9D01B-CA04-4FFE-BEBE-3030F99C1BF3}"/>
              </a:ext>
            </a:extLst>
          </p:cNvPr>
          <p:cNvSpPr>
            <a:spLocks noGrp="1"/>
          </p:cNvSpPr>
          <p:nvPr>
            <p:ph type="body" orient="vert" idx="20" hasCustomPrompt="1"/>
          </p:nvPr>
        </p:nvSpPr>
        <p:spPr>
          <a:xfrm>
            <a:off x="6011862" y="1208683"/>
            <a:ext cx="2589214" cy="467567"/>
          </a:xfrm>
        </p:spPr>
        <p:txBody>
          <a:bodyPr vert="horz" anchor="b" anchorCtr="0">
            <a:normAutofit/>
          </a:bodyPr>
          <a:lstStyle>
            <a:lvl1pPr marL="0" indent="0">
              <a:lnSpc>
                <a:spcPct val="100000"/>
              </a:lnSpc>
              <a:spcBef>
                <a:spcPts val="0"/>
              </a:spcBef>
              <a:buFont typeface="Arial" panose="020B0604020202020204" pitchFamily="34" charset="0"/>
              <a:buNone/>
              <a:defRPr sz="1398" b="1" spc="0" baseline="0">
                <a:solidFill>
                  <a:srgbClr val="3ED8C3"/>
                </a:solidFill>
                <a:latin typeface="+mj-lt"/>
              </a:defRPr>
            </a:lvl1pPr>
            <a:lvl2pPr marL="0" indent="0">
              <a:lnSpc>
                <a:spcPct val="100000"/>
              </a:lnSpc>
              <a:spcBef>
                <a:spcPts val="0"/>
              </a:spcBef>
              <a:buFont typeface="Arial" panose="020B0604020202020204" pitchFamily="34" charset="0"/>
              <a:buNone/>
              <a:defRPr sz="1398" b="1" spc="0" baseline="0">
                <a:solidFill>
                  <a:srgbClr val="3ED8C3"/>
                </a:solidFill>
                <a:latin typeface="+mj-lt"/>
              </a:defRPr>
            </a:lvl2pPr>
            <a:lvl3pPr marL="0" indent="0">
              <a:lnSpc>
                <a:spcPct val="100000"/>
              </a:lnSpc>
              <a:spcBef>
                <a:spcPts val="0"/>
              </a:spcBef>
              <a:buNone/>
              <a:defRPr sz="1398" b="1" spc="0" baseline="0">
                <a:solidFill>
                  <a:srgbClr val="3ED8C3"/>
                </a:solidFill>
                <a:latin typeface="+mj-lt"/>
              </a:defRPr>
            </a:lvl3pPr>
            <a:lvl4pPr marL="0" indent="0">
              <a:lnSpc>
                <a:spcPct val="100000"/>
              </a:lnSpc>
              <a:spcBef>
                <a:spcPts val="0"/>
              </a:spcBef>
              <a:buNone/>
              <a:defRPr sz="1398" b="1" spc="0" baseline="0">
                <a:solidFill>
                  <a:srgbClr val="3ED8C3"/>
                </a:solidFill>
                <a:latin typeface="+mj-lt"/>
              </a:defRPr>
            </a:lvl4pPr>
            <a:lvl5pPr marL="0" indent="0">
              <a:lnSpc>
                <a:spcPct val="100000"/>
              </a:lnSpc>
              <a:spcBef>
                <a:spcPts val="0"/>
              </a:spcBef>
              <a:buNone/>
              <a:defRPr sz="1398" b="1" spc="0" baseline="0">
                <a:solidFill>
                  <a:srgbClr val="3ED8C3"/>
                </a:solidFill>
                <a:latin typeface="+mj-lt"/>
              </a:defRPr>
            </a:lvl5pPr>
            <a:lvl6pPr marL="0" indent="0">
              <a:lnSpc>
                <a:spcPct val="100000"/>
              </a:lnSpc>
              <a:spcBef>
                <a:spcPts val="0"/>
              </a:spcBef>
              <a:buNone/>
              <a:defRPr sz="1398" b="1" spc="0" baseline="0">
                <a:solidFill>
                  <a:srgbClr val="3ED8C3"/>
                </a:solidFill>
                <a:latin typeface="+mj-lt"/>
              </a:defRPr>
            </a:lvl6pPr>
            <a:lvl7pPr marL="0" indent="0">
              <a:lnSpc>
                <a:spcPct val="100000"/>
              </a:lnSpc>
              <a:spcBef>
                <a:spcPts val="0"/>
              </a:spcBef>
              <a:buNone/>
              <a:defRPr sz="1398" b="1" spc="0" baseline="0">
                <a:solidFill>
                  <a:srgbClr val="3ED8C3"/>
                </a:solidFill>
                <a:latin typeface="+mj-lt"/>
              </a:defRPr>
            </a:lvl7pPr>
            <a:lvl8pPr marL="0" indent="0">
              <a:lnSpc>
                <a:spcPct val="100000"/>
              </a:lnSpc>
              <a:spcBef>
                <a:spcPts val="0"/>
              </a:spcBef>
              <a:buFont typeface="Arial" panose="020B0604020202020204" pitchFamily="34" charset="0"/>
              <a:buNone/>
              <a:defRPr sz="1398"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398"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dirty="0"/>
          </a:p>
        </p:txBody>
      </p:sp>
      <p:sp>
        <p:nvSpPr>
          <p:cNvPr id="12" name="Inhalt">
            <a:extLst>
              <a:ext uri="{FF2B5EF4-FFF2-40B4-BE49-F238E27FC236}">
                <a16:creationId xmlns:a16="http://schemas.microsoft.com/office/drawing/2014/main" id="{667B37D0-7B19-4518-A3D6-13B7CBF91E2C}"/>
              </a:ext>
            </a:extLst>
          </p:cNvPr>
          <p:cNvSpPr>
            <a:spLocks noGrp="1"/>
          </p:cNvSpPr>
          <p:nvPr>
            <p:ph idx="17" hasCustomPrompt="1"/>
          </p:nvPr>
        </p:nvSpPr>
        <p:spPr>
          <a:xfrm>
            <a:off x="3276601" y="1906410"/>
            <a:ext cx="2590800" cy="2769211"/>
          </a:xfrm>
        </p:spPr>
        <p:txBody>
          <a:bodyPr>
            <a:normAutofit/>
          </a:bodyPr>
          <a:lstStyle>
            <a:lvl1pPr>
              <a:spcBef>
                <a:spcPts val="400"/>
              </a:spcBef>
              <a:defRPr sz="1398"/>
            </a:lvl1pPr>
            <a:lvl2pPr>
              <a:spcBef>
                <a:spcPts val="799"/>
              </a:spcBef>
              <a:defRPr sz="1398"/>
            </a:lvl2pPr>
            <a:lvl3pPr marL="215685" indent="-215685">
              <a:spcBef>
                <a:spcPts val="400"/>
              </a:spcBef>
              <a:defRPr sz="1398"/>
            </a:lvl3pPr>
            <a:lvl4pPr marL="431370" indent="-215685">
              <a:defRPr sz="1398"/>
            </a:lvl4pPr>
            <a:lvl5pPr marL="215685" indent="-215685">
              <a:spcBef>
                <a:spcPts val="400"/>
              </a:spcBef>
              <a:defRPr sz="1398"/>
            </a:lvl5pPr>
            <a:lvl6pPr marL="431370" indent="-215685">
              <a:defRPr sz="1398"/>
            </a:lvl6pPr>
            <a:lvl7pPr marL="215685">
              <a:defRPr sz="1398"/>
            </a:lvl7pPr>
            <a:lvl8pPr marL="431370">
              <a:defRPr sz="1398"/>
            </a:lvl8pPr>
            <a:lvl9pPr marL="647055" indent="-215685">
              <a:defRPr sz="1398"/>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16" name="Überschrift Linie">
            <a:extLst>
              <a:ext uri="{FF2B5EF4-FFF2-40B4-BE49-F238E27FC236}">
                <a16:creationId xmlns:a16="http://schemas.microsoft.com/office/drawing/2014/main" id="{3A3A3E36-F7F0-4FC3-9CEE-E7FF9AB11F07}"/>
              </a:ext>
            </a:extLst>
          </p:cNvPr>
          <p:cNvCxnSpPr>
            <a:cxnSpLocks/>
          </p:cNvCxnSpPr>
          <p:nvPr userDrawn="1"/>
        </p:nvCxnSpPr>
        <p:spPr>
          <a:xfrm>
            <a:off x="3276601" y="1780352"/>
            <a:ext cx="25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Überschrift">
            <a:extLst>
              <a:ext uri="{FF2B5EF4-FFF2-40B4-BE49-F238E27FC236}">
                <a16:creationId xmlns:a16="http://schemas.microsoft.com/office/drawing/2014/main" id="{3DC8CC4E-8622-4126-AA50-F5A303EC543F}"/>
              </a:ext>
            </a:extLst>
          </p:cNvPr>
          <p:cNvSpPr>
            <a:spLocks noGrp="1"/>
          </p:cNvSpPr>
          <p:nvPr>
            <p:ph type="body" orient="vert" idx="19" hasCustomPrompt="1"/>
          </p:nvPr>
        </p:nvSpPr>
        <p:spPr>
          <a:xfrm>
            <a:off x="3276601" y="1206174"/>
            <a:ext cx="2590800" cy="467567"/>
          </a:xfrm>
        </p:spPr>
        <p:txBody>
          <a:bodyPr vert="horz" anchor="b" anchorCtr="0">
            <a:normAutofit/>
          </a:bodyPr>
          <a:lstStyle>
            <a:lvl1pPr marL="0" indent="0">
              <a:lnSpc>
                <a:spcPct val="100000"/>
              </a:lnSpc>
              <a:spcBef>
                <a:spcPts val="0"/>
              </a:spcBef>
              <a:buFont typeface="Arial" panose="020B0604020202020204" pitchFamily="34" charset="0"/>
              <a:buNone/>
              <a:defRPr sz="1398" b="1" spc="0" baseline="0">
                <a:solidFill>
                  <a:srgbClr val="3ED8C3"/>
                </a:solidFill>
                <a:latin typeface="+mj-lt"/>
              </a:defRPr>
            </a:lvl1pPr>
            <a:lvl2pPr marL="0" indent="0">
              <a:lnSpc>
                <a:spcPct val="100000"/>
              </a:lnSpc>
              <a:spcBef>
                <a:spcPts val="0"/>
              </a:spcBef>
              <a:buFont typeface="Arial" panose="020B0604020202020204" pitchFamily="34" charset="0"/>
              <a:buNone/>
              <a:defRPr sz="1398" b="1" spc="0" baseline="0">
                <a:solidFill>
                  <a:srgbClr val="3ED8C3"/>
                </a:solidFill>
                <a:latin typeface="+mj-lt"/>
              </a:defRPr>
            </a:lvl2pPr>
            <a:lvl3pPr marL="0" indent="0">
              <a:lnSpc>
                <a:spcPct val="100000"/>
              </a:lnSpc>
              <a:spcBef>
                <a:spcPts val="0"/>
              </a:spcBef>
              <a:buNone/>
              <a:defRPr sz="1398" b="1" spc="0" baseline="0">
                <a:solidFill>
                  <a:srgbClr val="3ED8C3"/>
                </a:solidFill>
                <a:latin typeface="+mj-lt"/>
              </a:defRPr>
            </a:lvl3pPr>
            <a:lvl4pPr marL="0" indent="0">
              <a:lnSpc>
                <a:spcPct val="100000"/>
              </a:lnSpc>
              <a:spcBef>
                <a:spcPts val="0"/>
              </a:spcBef>
              <a:buNone/>
              <a:defRPr sz="1398" b="1" spc="0" baseline="0">
                <a:solidFill>
                  <a:srgbClr val="3ED8C3"/>
                </a:solidFill>
                <a:latin typeface="+mj-lt"/>
              </a:defRPr>
            </a:lvl4pPr>
            <a:lvl5pPr marL="0" indent="0">
              <a:lnSpc>
                <a:spcPct val="100000"/>
              </a:lnSpc>
              <a:spcBef>
                <a:spcPts val="0"/>
              </a:spcBef>
              <a:buNone/>
              <a:defRPr sz="1398" b="1" spc="0" baseline="0">
                <a:solidFill>
                  <a:srgbClr val="3ED8C3"/>
                </a:solidFill>
                <a:latin typeface="+mj-lt"/>
              </a:defRPr>
            </a:lvl5pPr>
            <a:lvl6pPr marL="0" indent="0">
              <a:lnSpc>
                <a:spcPct val="100000"/>
              </a:lnSpc>
              <a:spcBef>
                <a:spcPts val="0"/>
              </a:spcBef>
              <a:buNone/>
              <a:defRPr sz="1398" b="1" spc="0" baseline="0">
                <a:solidFill>
                  <a:srgbClr val="3ED8C3"/>
                </a:solidFill>
                <a:latin typeface="+mj-lt"/>
              </a:defRPr>
            </a:lvl6pPr>
            <a:lvl7pPr marL="0" indent="0">
              <a:lnSpc>
                <a:spcPct val="100000"/>
              </a:lnSpc>
              <a:spcBef>
                <a:spcPts val="0"/>
              </a:spcBef>
              <a:buNone/>
              <a:defRPr sz="1398" b="1" spc="0" baseline="0">
                <a:solidFill>
                  <a:srgbClr val="3ED8C3"/>
                </a:solidFill>
                <a:latin typeface="+mj-lt"/>
              </a:defRPr>
            </a:lvl7pPr>
            <a:lvl8pPr marL="0" indent="0">
              <a:lnSpc>
                <a:spcPct val="100000"/>
              </a:lnSpc>
              <a:spcBef>
                <a:spcPts val="0"/>
              </a:spcBef>
              <a:buFont typeface="Arial" panose="020B0604020202020204" pitchFamily="34" charset="0"/>
              <a:buNone/>
              <a:defRPr sz="1398"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398"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dirty="0"/>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4" y="1906410"/>
            <a:ext cx="2590801" cy="2769211"/>
          </a:xfrm>
        </p:spPr>
        <p:txBody>
          <a:bodyPr>
            <a:normAutofit/>
          </a:bodyPr>
          <a:lstStyle>
            <a:lvl1pPr>
              <a:spcBef>
                <a:spcPts val="400"/>
              </a:spcBef>
              <a:defRPr sz="1398"/>
            </a:lvl1pPr>
            <a:lvl2pPr>
              <a:spcBef>
                <a:spcPts val="799"/>
              </a:spcBef>
              <a:defRPr sz="1398"/>
            </a:lvl2pPr>
            <a:lvl3pPr marL="215685" indent="-215685">
              <a:spcBef>
                <a:spcPts val="400"/>
              </a:spcBef>
              <a:defRPr sz="1398"/>
            </a:lvl3pPr>
            <a:lvl4pPr marL="431370" indent="-215685">
              <a:defRPr sz="1398"/>
            </a:lvl4pPr>
            <a:lvl5pPr marL="215685" indent="-215685">
              <a:spcBef>
                <a:spcPts val="400"/>
              </a:spcBef>
              <a:defRPr sz="1398"/>
            </a:lvl5pPr>
            <a:lvl6pPr marL="431370" indent="-215685">
              <a:defRPr sz="1398"/>
            </a:lvl6pPr>
            <a:lvl7pPr marL="215685">
              <a:defRPr sz="1398"/>
            </a:lvl7pPr>
            <a:lvl8pPr marL="431370">
              <a:defRPr sz="1398"/>
            </a:lvl8pPr>
            <a:lvl9pPr marL="647055" indent="-215685">
              <a:defRPr sz="1398"/>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Überschrift Linie">
            <a:extLst>
              <a:ext uri="{FF2B5EF4-FFF2-40B4-BE49-F238E27FC236}">
                <a16:creationId xmlns:a16="http://schemas.microsoft.com/office/drawing/2014/main" id="{BD6BA604-B361-4F5B-BAF4-A56116FC6F5E}"/>
              </a:ext>
            </a:extLst>
          </p:cNvPr>
          <p:cNvCxnSpPr>
            <a:cxnSpLocks/>
          </p:cNvCxnSpPr>
          <p:nvPr userDrawn="1"/>
        </p:nvCxnSpPr>
        <p:spPr>
          <a:xfrm>
            <a:off x="538164" y="1780352"/>
            <a:ext cx="25908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Überschrift">
            <a:extLst>
              <a:ext uri="{FF2B5EF4-FFF2-40B4-BE49-F238E27FC236}">
                <a16:creationId xmlns:a16="http://schemas.microsoft.com/office/drawing/2014/main" id="{A44D21C7-7038-4AE2-990E-0B346FF92D4A}"/>
              </a:ext>
            </a:extLst>
          </p:cNvPr>
          <p:cNvSpPr>
            <a:spLocks noGrp="1"/>
          </p:cNvSpPr>
          <p:nvPr>
            <p:ph type="body" orient="vert" idx="18" hasCustomPrompt="1"/>
          </p:nvPr>
        </p:nvSpPr>
        <p:spPr>
          <a:xfrm>
            <a:off x="538164" y="1205384"/>
            <a:ext cx="2590801" cy="468357"/>
          </a:xfrm>
        </p:spPr>
        <p:txBody>
          <a:bodyPr vert="horz" anchor="b" anchorCtr="0">
            <a:normAutofit/>
          </a:bodyPr>
          <a:lstStyle>
            <a:lvl1pPr marL="0" indent="0">
              <a:lnSpc>
                <a:spcPct val="100000"/>
              </a:lnSpc>
              <a:spcBef>
                <a:spcPts val="0"/>
              </a:spcBef>
              <a:buFont typeface="Arial" panose="020B0604020202020204" pitchFamily="34" charset="0"/>
              <a:buNone/>
              <a:defRPr sz="1398" b="1" spc="0" baseline="0">
                <a:solidFill>
                  <a:srgbClr val="3ED8C3"/>
                </a:solidFill>
                <a:latin typeface="+mj-lt"/>
              </a:defRPr>
            </a:lvl1pPr>
            <a:lvl2pPr marL="0" indent="0">
              <a:lnSpc>
                <a:spcPct val="100000"/>
              </a:lnSpc>
              <a:spcBef>
                <a:spcPts val="0"/>
              </a:spcBef>
              <a:buFont typeface="Arial" panose="020B0604020202020204" pitchFamily="34" charset="0"/>
              <a:buNone/>
              <a:defRPr sz="1398" b="1" spc="0" baseline="0">
                <a:solidFill>
                  <a:srgbClr val="3ED8C3"/>
                </a:solidFill>
                <a:latin typeface="+mj-lt"/>
              </a:defRPr>
            </a:lvl2pPr>
            <a:lvl3pPr marL="0" indent="0">
              <a:lnSpc>
                <a:spcPct val="100000"/>
              </a:lnSpc>
              <a:spcBef>
                <a:spcPts val="0"/>
              </a:spcBef>
              <a:buNone/>
              <a:defRPr sz="1398" b="1" spc="0" baseline="0">
                <a:solidFill>
                  <a:srgbClr val="3ED8C3"/>
                </a:solidFill>
                <a:latin typeface="+mj-lt"/>
              </a:defRPr>
            </a:lvl3pPr>
            <a:lvl4pPr marL="0" indent="0">
              <a:lnSpc>
                <a:spcPct val="100000"/>
              </a:lnSpc>
              <a:spcBef>
                <a:spcPts val="0"/>
              </a:spcBef>
              <a:buNone/>
              <a:defRPr sz="1398" b="1" spc="0" baseline="0">
                <a:solidFill>
                  <a:srgbClr val="3ED8C3"/>
                </a:solidFill>
                <a:latin typeface="+mj-lt"/>
              </a:defRPr>
            </a:lvl4pPr>
            <a:lvl5pPr marL="0" indent="0">
              <a:lnSpc>
                <a:spcPct val="100000"/>
              </a:lnSpc>
              <a:spcBef>
                <a:spcPts val="0"/>
              </a:spcBef>
              <a:buNone/>
              <a:defRPr sz="1398" b="1" spc="0" baseline="0">
                <a:solidFill>
                  <a:srgbClr val="3ED8C3"/>
                </a:solidFill>
                <a:latin typeface="+mj-lt"/>
              </a:defRPr>
            </a:lvl5pPr>
            <a:lvl6pPr marL="0" indent="0">
              <a:lnSpc>
                <a:spcPct val="100000"/>
              </a:lnSpc>
              <a:spcBef>
                <a:spcPts val="0"/>
              </a:spcBef>
              <a:buNone/>
              <a:defRPr sz="1398" b="1" spc="0" baseline="0">
                <a:solidFill>
                  <a:srgbClr val="3ED8C3"/>
                </a:solidFill>
                <a:latin typeface="+mj-lt"/>
              </a:defRPr>
            </a:lvl6pPr>
            <a:lvl7pPr marL="0" indent="0">
              <a:lnSpc>
                <a:spcPct val="100000"/>
              </a:lnSpc>
              <a:spcBef>
                <a:spcPts val="0"/>
              </a:spcBef>
              <a:buNone/>
              <a:defRPr sz="1398" b="1" spc="0" baseline="0">
                <a:solidFill>
                  <a:srgbClr val="3ED8C3"/>
                </a:solidFill>
                <a:latin typeface="+mj-lt"/>
              </a:defRPr>
            </a:lvl7pPr>
            <a:lvl8pPr marL="0" indent="0">
              <a:lnSpc>
                <a:spcPct val="100000"/>
              </a:lnSpc>
              <a:spcBef>
                <a:spcPts val="0"/>
              </a:spcBef>
              <a:buFont typeface="Arial" panose="020B0604020202020204" pitchFamily="34" charset="0"/>
              <a:buNone/>
              <a:defRPr sz="1398"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398"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dirty="0"/>
          </a:p>
        </p:txBody>
      </p:sp>
      <p:sp>
        <p:nvSpPr>
          <p:cNvPr id="26" name="Headline/Subheadline">
            <a:extLst>
              <a:ext uri="{FF2B5EF4-FFF2-40B4-BE49-F238E27FC236}">
                <a16:creationId xmlns:a16="http://schemas.microsoft.com/office/drawing/2014/main" id="{D8A7C36A-FB89-44EB-8E14-A7ACF19F8525}"/>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689324608"/>
      </p:ext>
    </p:extLst>
  </p:cSld>
  <p:clrMapOvr>
    <a:masterClrMapping/>
  </p:clrMapOvr>
  <p:extLst>
    <p:ext uri="{DCECCB84-F9BA-43D5-87BE-67443E8EF086}">
      <p15:sldGuideLst xmlns:p15="http://schemas.microsoft.com/office/powerpoint/2012/main">
        <p15:guide id="1" pos="339">
          <p15:clr>
            <a:srgbClr val="FBAE40"/>
          </p15:clr>
        </p15:guide>
        <p15:guide id="2" orient="horz" pos="760">
          <p15:clr>
            <a:srgbClr val="FBAE40"/>
          </p15:clr>
        </p15:guide>
        <p15:guide id="3" pos="5420">
          <p15:clr>
            <a:srgbClr val="FBAE40"/>
          </p15:clr>
        </p15:guide>
        <p15:guide id="4" orient="horz" pos="227">
          <p15:clr>
            <a:srgbClr val="FBAE40"/>
          </p15:clr>
        </p15:guide>
        <p15:guide id="6" orient="horz" pos="2948">
          <p15:clr>
            <a:srgbClr val="FBAE40"/>
          </p15:clr>
        </p15:guide>
        <p15:guide id="7" orient="horz" pos="1202">
          <p15:clr>
            <a:srgbClr val="FBAE40"/>
          </p15:clr>
        </p15:guide>
        <p15:guide id="8" pos="1973">
          <p15:clr>
            <a:srgbClr val="FBAE40"/>
          </p15:clr>
        </p15:guide>
        <p15:guide id="9" pos="3696">
          <p15:clr>
            <a:srgbClr val="FBAE40"/>
          </p15:clr>
        </p15:guide>
        <p15:guide id="10" pos="2064">
          <p15:clr>
            <a:srgbClr val="FBAE40"/>
          </p15:clr>
        </p15:guide>
        <p15:guide id="11" pos="378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x heading with content">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6AE00708-18AF-4C2C-8927-537EAA3F02E4}"/>
              </a:ext>
            </a:extLst>
          </p:cNvPr>
          <p:cNvSpPr>
            <a:spLocks noGrp="1"/>
          </p:cNvSpPr>
          <p:nvPr>
            <p:ph type="sldNum" sz="quarter" idx="34"/>
          </p:nvPr>
        </p:nvSpPr>
        <p:spPr/>
        <p:txBody>
          <a:bodyPr/>
          <a:lstStyle/>
          <a:p>
            <a:r>
              <a:rPr lang="en-GB" dirty="0"/>
              <a:t>Page </a:t>
            </a:r>
            <a:fld id="{677F1DB9-6BD1-4662-AD32-A5C07CCC53B6}" type="slidenum">
              <a:rPr lang="en-GB" sz="599" smtClean="0"/>
              <a:pPr/>
              <a:t>‹nr.›</a:t>
            </a:fld>
            <a:endParaRPr lang="en-GB" dirty="0"/>
          </a:p>
        </p:txBody>
      </p:sp>
      <p:sp>
        <p:nvSpPr>
          <p:cNvPr id="27" name="Fußzeile">
            <a:extLst>
              <a:ext uri="{FF2B5EF4-FFF2-40B4-BE49-F238E27FC236}">
                <a16:creationId xmlns:a16="http://schemas.microsoft.com/office/drawing/2014/main" id="{2337056F-242A-430F-A900-BA17EC4343EC}"/>
              </a:ext>
            </a:extLst>
          </p:cNvPr>
          <p:cNvSpPr>
            <a:spLocks noGrp="1"/>
          </p:cNvSpPr>
          <p:nvPr>
            <p:ph type="ftr" sz="quarter" idx="33"/>
          </p:nvPr>
        </p:nvSpPr>
        <p:spPr/>
        <p:txBody>
          <a:bodyPr/>
          <a:lstStyle/>
          <a:p>
            <a:r>
              <a:rPr lang="en-US"/>
              <a:t>Subject matter of the presentation, which can also be very long</a:t>
            </a:r>
            <a:endParaRPr lang="en-GB" dirty="0"/>
          </a:p>
        </p:txBody>
      </p:sp>
      <p:sp>
        <p:nvSpPr>
          <p:cNvPr id="26" name="Datum">
            <a:extLst>
              <a:ext uri="{FF2B5EF4-FFF2-40B4-BE49-F238E27FC236}">
                <a16:creationId xmlns:a16="http://schemas.microsoft.com/office/drawing/2014/main" id="{1B7E706D-8461-42D4-9D65-8D7E1FE375DF}"/>
              </a:ext>
            </a:extLst>
          </p:cNvPr>
          <p:cNvSpPr>
            <a:spLocks noGrp="1"/>
          </p:cNvSpPr>
          <p:nvPr>
            <p:ph type="dt" sz="half" idx="32"/>
          </p:nvPr>
        </p:nvSpPr>
        <p:spPr/>
        <p:txBody>
          <a:bodyPr/>
          <a:lstStyle/>
          <a:p>
            <a:fld id="{B4CC5537-4DB6-49F5-B520-848AC42482B6}" type="datetime1">
              <a:rPr lang="de-DE" smtClean="0"/>
              <a:t>09.10.2023</a:t>
            </a:fld>
            <a:endParaRPr lang="en-GB" dirty="0"/>
          </a:p>
        </p:txBody>
      </p:sp>
      <p:sp>
        <p:nvSpPr>
          <p:cNvPr id="31" name="Quelle">
            <a:extLst>
              <a:ext uri="{FF2B5EF4-FFF2-40B4-BE49-F238E27FC236}">
                <a16:creationId xmlns:a16="http://schemas.microsoft.com/office/drawing/2014/main" id="{5B52AE38-80B3-4244-966B-AB5B24C91E51}"/>
              </a:ext>
            </a:extLst>
          </p:cNvPr>
          <p:cNvSpPr>
            <a:spLocks noGrp="1"/>
          </p:cNvSpPr>
          <p:nvPr>
            <p:ph type="body" orient="vert" idx="31" hasCustomPrompt="1"/>
          </p:nvPr>
        </p:nvSpPr>
        <p:spPr>
          <a:xfrm>
            <a:off x="538163" y="4550836"/>
            <a:ext cx="8062913" cy="215801"/>
          </a:xfrm>
        </p:spPr>
        <p:txBody>
          <a:bodyPr vert="horz" anchor="b" anchorCtr="0">
            <a:noAutofit/>
          </a:bodyPr>
          <a:lstStyle>
            <a:lvl1pPr marL="0" indent="0">
              <a:lnSpc>
                <a:spcPct val="100000"/>
              </a:lnSpc>
              <a:spcBef>
                <a:spcPts val="0"/>
              </a:spcBef>
              <a:buFont typeface="Arial" panose="020B0604020202020204" pitchFamily="34" charset="0"/>
              <a:buNone/>
              <a:defRPr sz="649" b="0" i="0" spc="0" baseline="0">
                <a:solidFill>
                  <a:schemeClr val="accent2"/>
                </a:solidFill>
                <a:latin typeface="+mn-lt"/>
              </a:defRPr>
            </a:lvl1pPr>
            <a:lvl2pPr marL="0" indent="0">
              <a:lnSpc>
                <a:spcPct val="100000"/>
              </a:lnSpc>
              <a:spcBef>
                <a:spcPts val="0"/>
              </a:spcBef>
              <a:buFont typeface="Arial" panose="020B0604020202020204" pitchFamily="34" charset="0"/>
              <a:buNone/>
              <a:defRPr sz="649" b="0" i="0" spc="0" baseline="0">
                <a:solidFill>
                  <a:schemeClr val="accent2"/>
                </a:solidFill>
                <a:latin typeface="+mn-lt"/>
              </a:defRPr>
            </a:lvl2pPr>
            <a:lvl3pPr marL="0" indent="0">
              <a:lnSpc>
                <a:spcPct val="100000"/>
              </a:lnSpc>
              <a:spcBef>
                <a:spcPts val="0"/>
              </a:spcBef>
              <a:buNone/>
              <a:defRPr sz="649" b="0" i="0" spc="0" baseline="0">
                <a:solidFill>
                  <a:schemeClr val="accent2"/>
                </a:solidFill>
                <a:latin typeface="+mn-lt"/>
              </a:defRPr>
            </a:lvl3pPr>
            <a:lvl4pPr marL="0" indent="0">
              <a:lnSpc>
                <a:spcPct val="100000"/>
              </a:lnSpc>
              <a:spcBef>
                <a:spcPts val="0"/>
              </a:spcBef>
              <a:buNone/>
              <a:defRPr sz="649" b="0" i="0" spc="0" baseline="0">
                <a:solidFill>
                  <a:schemeClr val="accent2"/>
                </a:solidFill>
                <a:latin typeface="+mn-lt"/>
              </a:defRPr>
            </a:lvl4pPr>
            <a:lvl5pPr marL="0" indent="0">
              <a:lnSpc>
                <a:spcPct val="100000"/>
              </a:lnSpc>
              <a:spcBef>
                <a:spcPts val="0"/>
              </a:spcBef>
              <a:buNone/>
              <a:defRPr sz="649" b="0" i="0" spc="0" baseline="0">
                <a:solidFill>
                  <a:schemeClr val="accent2"/>
                </a:solidFill>
                <a:latin typeface="+mn-lt"/>
              </a:defRPr>
            </a:lvl5pPr>
            <a:lvl6pPr marL="0" indent="0">
              <a:lnSpc>
                <a:spcPct val="100000"/>
              </a:lnSpc>
              <a:spcBef>
                <a:spcPts val="0"/>
              </a:spcBef>
              <a:buNone/>
              <a:defRPr sz="649" b="0" i="0" spc="0" baseline="0">
                <a:solidFill>
                  <a:schemeClr val="accent2"/>
                </a:solidFill>
                <a:latin typeface="+mn-lt"/>
              </a:defRPr>
            </a:lvl6pPr>
            <a:lvl7pPr marL="0" indent="0">
              <a:lnSpc>
                <a:spcPct val="100000"/>
              </a:lnSpc>
              <a:spcBef>
                <a:spcPts val="0"/>
              </a:spcBef>
              <a:buNone/>
              <a:defRPr sz="649" b="0" i="0" spc="0" baseline="0">
                <a:solidFill>
                  <a:schemeClr val="accent2"/>
                </a:solidFill>
                <a:latin typeface="+mn-lt"/>
              </a:defRPr>
            </a:lvl7pPr>
            <a:lvl8pPr marL="0" indent="0">
              <a:lnSpc>
                <a:spcPct val="100000"/>
              </a:lnSpc>
              <a:spcBef>
                <a:spcPts val="0"/>
              </a:spcBef>
              <a:buFont typeface="Arial" panose="020B0604020202020204" pitchFamily="34" charset="0"/>
              <a:buNone/>
              <a:defRPr sz="649"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endParaRPr lang="en-GB" noProof="0" dirty="0"/>
          </a:p>
        </p:txBody>
      </p:sp>
      <p:sp>
        <p:nvSpPr>
          <p:cNvPr id="32" name="Inhalt">
            <a:extLst>
              <a:ext uri="{FF2B5EF4-FFF2-40B4-BE49-F238E27FC236}">
                <a16:creationId xmlns:a16="http://schemas.microsoft.com/office/drawing/2014/main" id="{C4287E6D-28C1-4452-93F9-90E2A4745C73}"/>
              </a:ext>
            </a:extLst>
          </p:cNvPr>
          <p:cNvSpPr>
            <a:spLocks noGrp="1"/>
          </p:cNvSpPr>
          <p:nvPr>
            <p:ph idx="22" hasCustomPrompt="1"/>
          </p:nvPr>
        </p:nvSpPr>
        <p:spPr>
          <a:xfrm>
            <a:off x="6696031" y="2068186"/>
            <a:ext cx="1908175" cy="2604926"/>
          </a:xfrm>
        </p:spPr>
        <p:txBody>
          <a:bodyPr>
            <a:normAutofit/>
          </a:bodyPr>
          <a:lstStyle>
            <a:lvl1pPr>
              <a:spcBef>
                <a:spcPts val="400"/>
              </a:spcBef>
              <a:defRPr sz="1199"/>
            </a:lvl1pPr>
            <a:lvl2pPr>
              <a:spcBef>
                <a:spcPts val="799"/>
              </a:spcBef>
              <a:defRPr sz="1199"/>
            </a:lvl2pPr>
            <a:lvl3pPr marL="215685" indent="-215685">
              <a:spcBef>
                <a:spcPts val="400"/>
              </a:spcBef>
              <a:defRPr sz="1199"/>
            </a:lvl3pPr>
            <a:lvl4pPr marL="431370" indent="-215685">
              <a:defRPr sz="1199"/>
            </a:lvl4pPr>
            <a:lvl5pPr marL="215685" indent="-215685">
              <a:spcBef>
                <a:spcPts val="400"/>
              </a:spcBef>
              <a:defRPr sz="1199"/>
            </a:lvl5pPr>
            <a:lvl6pPr marL="431370" indent="-215685">
              <a:defRPr sz="1199"/>
            </a:lvl6pPr>
            <a:lvl7pPr marL="215685">
              <a:defRPr sz="1199"/>
            </a:lvl7pPr>
            <a:lvl8pPr marL="431370">
              <a:defRPr sz="1199"/>
            </a:lvl8pPr>
            <a:lvl9pPr marL="647055" indent="-215685">
              <a:defRPr sz="1199"/>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3" name="Überschrift Linie">
            <a:extLst>
              <a:ext uri="{FF2B5EF4-FFF2-40B4-BE49-F238E27FC236}">
                <a16:creationId xmlns:a16="http://schemas.microsoft.com/office/drawing/2014/main" id="{5D0C6B0E-1545-41F4-8272-7429A6E1370E}"/>
              </a:ext>
            </a:extLst>
          </p:cNvPr>
          <p:cNvCxnSpPr>
            <a:cxnSpLocks/>
          </p:cNvCxnSpPr>
          <p:nvPr userDrawn="1"/>
        </p:nvCxnSpPr>
        <p:spPr>
          <a:xfrm>
            <a:off x="6696001" y="1942202"/>
            <a:ext cx="190817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Überschrift">
            <a:extLst>
              <a:ext uri="{FF2B5EF4-FFF2-40B4-BE49-F238E27FC236}">
                <a16:creationId xmlns:a16="http://schemas.microsoft.com/office/drawing/2014/main" id="{28CED89C-6107-4336-A98B-34BDBA2BD834}"/>
              </a:ext>
            </a:extLst>
          </p:cNvPr>
          <p:cNvSpPr>
            <a:spLocks noGrp="1"/>
          </p:cNvSpPr>
          <p:nvPr>
            <p:ph type="body" orient="vert" idx="23" hasCustomPrompt="1"/>
          </p:nvPr>
        </p:nvSpPr>
        <p:spPr>
          <a:xfrm>
            <a:off x="6696076" y="1268826"/>
            <a:ext cx="1908175" cy="580964"/>
          </a:xfrm>
        </p:spPr>
        <p:txBody>
          <a:bodyPr vert="horz" anchor="b" anchorCtr="0">
            <a:normAutofit/>
          </a:bodyPr>
          <a:lstStyle>
            <a:lvl1pPr marL="0" indent="0" algn="l">
              <a:lnSpc>
                <a:spcPct val="100000"/>
              </a:lnSpc>
              <a:spcBef>
                <a:spcPts val="0"/>
              </a:spcBef>
              <a:buFont typeface="Arial" panose="020B0604020202020204" pitchFamily="34" charset="0"/>
              <a:buNone/>
              <a:defRPr sz="1199" b="1" spc="0" baseline="0">
                <a:solidFill>
                  <a:srgbClr val="3ED8C3"/>
                </a:solidFill>
                <a:latin typeface="+mj-lt"/>
              </a:defRPr>
            </a:lvl1pPr>
            <a:lvl2pPr marL="0" indent="0" algn="l">
              <a:lnSpc>
                <a:spcPct val="100000"/>
              </a:lnSpc>
              <a:spcBef>
                <a:spcPts val="0"/>
              </a:spcBef>
              <a:buFont typeface="Arial" panose="020B0604020202020204" pitchFamily="34" charset="0"/>
              <a:buNone/>
              <a:defRPr sz="1199" b="1" spc="0" baseline="0">
                <a:solidFill>
                  <a:srgbClr val="3ED8C3"/>
                </a:solidFill>
                <a:latin typeface="+mj-lt"/>
              </a:defRPr>
            </a:lvl2pPr>
            <a:lvl3pPr marL="0" indent="0" algn="l">
              <a:lnSpc>
                <a:spcPct val="100000"/>
              </a:lnSpc>
              <a:spcBef>
                <a:spcPts val="0"/>
              </a:spcBef>
              <a:buNone/>
              <a:defRPr sz="1199" b="1" spc="0" baseline="0">
                <a:solidFill>
                  <a:srgbClr val="3ED8C3"/>
                </a:solidFill>
                <a:latin typeface="+mj-lt"/>
              </a:defRPr>
            </a:lvl3pPr>
            <a:lvl4pPr marL="0" indent="0" algn="l">
              <a:lnSpc>
                <a:spcPct val="100000"/>
              </a:lnSpc>
              <a:spcBef>
                <a:spcPts val="0"/>
              </a:spcBef>
              <a:buNone/>
              <a:defRPr sz="1199" b="1" spc="0" baseline="0">
                <a:solidFill>
                  <a:srgbClr val="3ED8C3"/>
                </a:solidFill>
                <a:latin typeface="+mj-lt"/>
              </a:defRPr>
            </a:lvl4pPr>
            <a:lvl5pPr marL="0" indent="0" algn="l">
              <a:lnSpc>
                <a:spcPct val="100000"/>
              </a:lnSpc>
              <a:spcBef>
                <a:spcPts val="0"/>
              </a:spcBef>
              <a:buNone/>
              <a:defRPr sz="1199" b="1" spc="0" baseline="0">
                <a:solidFill>
                  <a:srgbClr val="3ED8C3"/>
                </a:solidFill>
                <a:latin typeface="+mj-lt"/>
              </a:defRPr>
            </a:lvl5pPr>
            <a:lvl6pPr marL="0" indent="0" algn="l">
              <a:lnSpc>
                <a:spcPct val="100000"/>
              </a:lnSpc>
              <a:spcBef>
                <a:spcPts val="0"/>
              </a:spcBef>
              <a:buNone/>
              <a:defRPr sz="1199" b="1" spc="0" baseline="0">
                <a:solidFill>
                  <a:srgbClr val="3ED8C3"/>
                </a:solidFill>
                <a:latin typeface="+mj-lt"/>
              </a:defRPr>
            </a:lvl6pPr>
            <a:lvl7pPr marL="0" indent="0" algn="l">
              <a:lnSpc>
                <a:spcPct val="100000"/>
              </a:lnSpc>
              <a:spcBef>
                <a:spcPts val="0"/>
              </a:spcBef>
              <a:buNone/>
              <a:defRPr sz="1199" b="1" spc="0" baseline="0">
                <a:solidFill>
                  <a:srgbClr val="3ED8C3"/>
                </a:solidFill>
                <a:latin typeface="+mj-lt"/>
              </a:defRPr>
            </a:lvl7pPr>
            <a:lvl8pPr marL="0" indent="0" algn="l">
              <a:lnSpc>
                <a:spcPct val="100000"/>
              </a:lnSpc>
              <a:spcBef>
                <a:spcPts val="0"/>
              </a:spcBef>
              <a:buFont typeface="Arial" panose="020B0604020202020204" pitchFamily="34" charset="0"/>
              <a:buNone/>
              <a:defRPr sz="1199"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199" b="1" i="0" u="none" strike="noStrike" spc="0" baseline="0" smtClean="0">
                <a:solidFill>
                  <a:srgbClr val="3ED8C3"/>
                </a:solidFill>
                <a:latin typeface="+mj-lt"/>
              </a:defRPr>
            </a:lvl9pPr>
          </a:lstStyle>
          <a:p>
            <a:r>
              <a:rPr lang="en-GB"/>
              <a:t>Headline, multiple lines, i.e. also three lines, </a:t>
            </a:r>
            <a:br>
              <a:rPr lang="en-GB"/>
            </a:br>
            <a:r>
              <a:rPr lang="en-GB"/>
              <a:t>also possible</a:t>
            </a:r>
            <a:endParaRPr lang="en-GB" dirty="0"/>
          </a:p>
        </p:txBody>
      </p:sp>
      <p:sp>
        <p:nvSpPr>
          <p:cNvPr id="21" name="Inhalt">
            <a:extLst>
              <a:ext uri="{FF2B5EF4-FFF2-40B4-BE49-F238E27FC236}">
                <a16:creationId xmlns:a16="http://schemas.microsoft.com/office/drawing/2014/main" id="{1FEE72D6-B346-4185-9104-D09166F7737D}"/>
              </a:ext>
            </a:extLst>
          </p:cNvPr>
          <p:cNvSpPr>
            <a:spLocks noGrp="1"/>
          </p:cNvSpPr>
          <p:nvPr>
            <p:ph idx="21" hasCustomPrompt="1"/>
          </p:nvPr>
        </p:nvSpPr>
        <p:spPr>
          <a:xfrm>
            <a:off x="4643394" y="2068186"/>
            <a:ext cx="1908175" cy="2604926"/>
          </a:xfrm>
        </p:spPr>
        <p:txBody>
          <a:bodyPr>
            <a:normAutofit/>
          </a:bodyPr>
          <a:lstStyle>
            <a:lvl1pPr>
              <a:spcBef>
                <a:spcPts val="400"/>
              </a:spcBef>
              <a:defRPr sz="1199"/>
            </a:lvl1pPr>
            <a:lvl2pPr>
              <a:spcBef>
                <a:spcPts val="799"/>
              </a:spcBef>
              <a:defRPr sz="1199"/>
            </a:lvl2pPr>
            <a:lvl3pPr marL="215685" indent="-215685">
              <a:spcBef>
                <a:spcPts val="400"/>
              </a:spcBef>
              <a:defRPr sz="1199"/>
            </a:lvl3pPr>
            <a:lvl4pPr marL="431370" indent="-215685">
              <a:defRPr sz="1199"/>
            </a:lvl4pPr>
            <a:lvl5pPr marL="215685" indent="-215685">
              <a:spcBef>
                <a:spcPts val="400"/>
              </a:spcBef>
              <a:defRPr sz="1199"/>
            </a:lvl5pPr>
            <a:lvl6pPr marL="431370" indent="-215685">
              <a:defRPr sz="1199"/>
            </a:lvl6pPr>
            <a:lvl7pPr marL="215685">
              <a:defRPr sz="1199"/>
            </a:lvl7pPr>
            <a:lvl8pPr marL="431370">
              <a:defRPr sz="1199"/>
            </a:lvl8pPr>
            <a:lvl9pPr marL="647055" indent="-215685">
              <a:defRPr sz="1199"/>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19" name="Überschrift Linie">
            <a:extLst>
              <a:ext uri="{FF2B5EF4-FFF2-40B4-BE49-F238E27FC236}">
                <a16:creationId xmlns:a16="http://schemas.microsoft.com/office/drawing/2014/main" id="{664531AB-0069-4942-94B1-68A2CEB56B71}"/>
              </a:ext>
            </a:extLst>
          </p:cNvPr>
          <p:cNvCxnSpPr>
            <a:cxnSpLocks/>
          </p:cNvCxnSpPr>
          <p:nvPr userDrawn="1"/>
        </p:nvCxnSpPr>
        <p:spPr>
          <a:xfrm>
            <a:off x="4643363" y="1942202"/>
            <a:ext cx="190817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Überschrift">
            <a:extLst>
              <a:ext uri="{FF2B5EF4-FFF2-40B4-BE49-F238E27FC236}">
                <a16:creationId xmlns:a16="http://schemas.microsoft.com/office/drawing/2014/main" id="{3CC9D01B-CA04-4FFE-BEBE-3030F99C1BF3}"/>
              </a:ext>
            </a:extLst>
          </p:cNvPr>
          <p:cNvSpPr>
            <a:spLocks noGrp="1"/>
          </p:cNvSpPr>
          <p:nvPr>
            <p:ph type="body" orient="vert" idx="20" hasCustomPrompt="1"/>
          </p:nvPr>
        </p:nvSpPr>
        <p:spPr>
          <a:xfrm>
            <a:off x="4643438" y="1268826"/>
            <a:ext cx="1908175" cy="580964"/>
          </a:xfrm>
        </p:spPr>
        <p:txBody>
          <a:bodyPr vert="horz" anchor="b" anchorCtr="0">
            <a:normAutofit/>
          </a:bodyPr>
          <a:lstStyle>
            <a:lvl1pPr marL="0" indent="0" algn="l">
              <a:lnSpc>
                <a:spcPct val="100000"/>
              </a:lnSpc>
              <a:spcBef>
                <a:spcPts val="0"/>
              </a:spcBef>
              <a:buFont typeface="Arial" panose="020B0604020202020204" pitchFamily="34" charset="0"/>
              <a:buNone/>
              <a:defRPr sz="1199" b="1" spc="0" baseline="0">
                <a:solidFill>
                  <a:srgbClr val="3ED8C3"/>
                </a:solidFill>
                <a:latin typeface="+mj-lt"/>
              </a:defRPr>
            </a:lvl1pPr>
            <a:lvl2pPr marL="0" indent="0" algn="l">
              <a:lnSpc>
                <a:spcPct val="100000"/>
              </a:lnSpc>
              <a:spcBef>
                <a:spcPts val="0"/>
              </a:spcBef>
              <a:buFont typeface="Arial" panose="020B0604020202020204" pitchFamily="34" charset="0"/>
              <a:buNone/>
              <a:defRPr sz="1199" b="1" spc="0" baseline="0">
                <a:solidFill>
                  <a:srgbClr val="3ED8C3"/>
                </a:solidFill>
                <a:latin typeface="+mj-lt"/>
              </a:defRPr>
            </a:lvl2pPr>
            <a:lvl3pPr marL="0" indent="0" algn="l">
              <a:lnSpc>
                <a:spcPct val="100000"/>
              </a:lnSpc>
              <a:spcBef>
                <a:spcPts val="0"/>
              </a:spcBef>
              <a:buNone/>
              <a:defRPr sz="1199" b="1" spc="0" baseline="0">
                <a:solidFill>
                  <a:srgbClr val="3ED8C3"/>
                </a:solidFill>
                <a:latin typeface="+mj-lt"/>
              </a:defRPr>
            </a:lvl3pPr>
            <a:lvl4pPr marL="0" indent="0" algn="l">
              <a:lnSpc>
                <a:spcPct val="100000"/>
              </a:lnSpc>
              <a:spcBef>
                <a:spcPts val="0"/>
              </a:spcBef>
              <a:buNone/>
              <a:defRPr sz="1199" b="1" spc="0" baseline="0">
                <a:solidFill>
                  <a:srgbClr val="3ED8C3"/>
                </a:solidFill>
                <a:latin typeface="+mj-lt"/>
              </a:defRPr>
            </a:lvl4pPr>
            <a:lvl5pPr marL="0" indent="0" algn="l">
              <a:lnSpc>
                <a:spcPct val="100000"/>
              </a:lnSpc>
              <a:spcBef>
                <a:spcPts val="0"/>
              </a:spcBef>
              <a:buNone/>
              <a:defRPr sz="1199" b="1" spc="0" baseline="0">
                <a:solidFill>
                  <a:srgbClr val="3ED8C3"/>
                </a:solidFill>
                <a:latin typeface="+mj-lt"/>
              </a:defRPr>
            </a:lvl5pPr>
            <a:lvl6pPr marL="0" indent="0" algn="l">
              <a:lnSpc>
                <a:spcPct val="100000"/>
              </a:lnSpc>
              <a:spcBef>
                <a:spcPts val="0"/>
              </a:spcBef>
              <a:buNone/>
              <a:defRPr sz="1199" b="1" spc="0" baseline="0">
                <a:solidFill>
                  <a:srgbClr val="3ED8C3"/>
                </a:solidFill>
                <a:latin typeface="+mj-lt"/>
              </a:defRPr>
            </a:lvl6pPr>
            <a:lvl7pPr marL="0" indent="0" algn="l">
              <a:lnSpc>
                <a:spcPct val="100000"/>
              </a:lnSpc>
              <a:spcBef>
                <a:spcPts val="0"/>
              </a:spcBef>
              <a:buNone/>
              <a:defRPr sz="1199" b="1" spc="0" baseline="0">
                <a:solidFill>
                  <a:srgbClr val="3ED8C3"/>
                </a:solidFill>
                <a:latin typeface="+mj-lt"/>
              </a:defRPr>
            </a:lvl7pPr>
            <a:lvl8pPr marL="0" indent="0" algn="l">
              <a:lnSpc>
                <a:spcPct val="100000"/>
              </a:lnSpc>
              <a:spcBef>
                <a:spcPts val="0"/>
              </a:spcBef>
              <a:buFont typeface="Arial" panose="020B0604020202020204" pitchFamily="34" charset="0"/>
              <a:buNone/>
              <a:defRPr sz="1199"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199" b="1" i="0" u="none" strike="noStrike" spc="0" baseline="0" smtClean="0">
                <a:solidFill>
                  <a:srgbClr val="3ED8C3"/>
                </a:solidFill>
                <a:latin typeface="+mj-lt"/>
              </a:defRPr>
            </a:lvl9pPr>
          </a:lstStyle>
          <a:p>
            <a:r>
              <a:rPr lang="en-GB"/>
              <a:t>Headline, multiple lines, i.e. also three lines, </a:t>
            </a:r>
            <a:br>
              <a:rPr lang="en-GB"/>
            </a:br>
            <a:r>
              <a:rPr lang="en-GB"/>
              <a:t>also possible</a:t>
            </a:r>
            <a:endParaRPr lang="en-GB" dirty="0"/>
          </a:p>
        </p:txBody>
      </p:sp>
      <p:sp>
        <p:nvSpPr>
          <p:cNvPr id="12" name="Inhalt">
            <a:extLst>
              <a:ext uri="{FF2B5EF4-FFF2-40B4-BE49-F238E27FC236}">
                <a16:creationId xmlns:a16="http://schemas.microsoft.com/office/drawing/2014/main" id="{667B37D0-7B19-4518-A3D6-13B7CBF91E2C}"/>
              </a:ext>
            </a:extLst>
          </p:cNvPr>
          <p:cNvSpPr>
            <a:spLocks noGrp="1"/>
          </p:cNvSpPr>
          <p:nvPr>
            <p:ph idx="17" hasCustomPrompt="1"/>
          </p:nvPr>
        </p:nvSpPr>
        <p:spPr>
          <a:xfrm>
            <a:off x="2592072" y="2068186"/>
            <a:ext cx="1908592" cy="2604926"/>
          </a:xfrm>
        </p:spPr>
        <p:txBody>
          <a:bodyPr>
            <a:normAutofit/>
          </a:bodyPr>
          <a:lstStyle>
            <a:lvl1pPr>
              <a:spcBef>
                <a:spcPts val="400"/>
              </a:spcBef>
              <a:defRPr sz="1199"/>
            </a:lvl1pPr>
            <a:lvl2pPr>
              <a:spcBef>
                <a:spcPts val="799"/>
              </a:spcBef>
              <a:defRPr sz="1199"/>
            </a:lvl2pPr>
            <a:lvl3pPr marL="215685" indent="-215685">
              <a:spcBef>
                <a:spcPts val="400"/>
              </a:spcBef>
              <a:defRPr sz="1199"/>
            </a:lvl3pPr>
            <a:lvl4pPr marL="431370" indent="-215685">
              <a:defRPr sz="1199"/>
            </a:lvl4pPr>
            <a:lvl5pPr marL="215685" indent="-215685">
              <a:spcBef>
                <a:spcPts val="400"/>
              </a:spcBef>
              <a:defRPr sz="1199"/>
            </a:lvl5pPr>
            <a:lvl6pPr marL="431370" indent="-215685">
              <a:defRPr sz="1199"/>
            </a:lvl6pPr>
            <a:lvl7pPr marL="215685">
              <a:defRPr sz="1199"/>
            </a:lvl7pPr>
            <a:lvl8pPr marL="431370">
              <a:defRPr sz="1199"/>
            </a:lvl8pPr>
            <a:lvl9pPr marL="647055" indent="-215685">
              <a:defRPr sz="1199"/>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16" name="Überschrift Linie">
            <a:extLst>
              <a:ext uri="{FF2B5EF4-FFF2-40B4-BE49-F238E27FC236}">
                <a16:creationId xmlns:a16="http://schemas.microsoft.com/office/drawing/2014/main" id="{3A3A3E36-F7F0-4FC3-9CEE-E7FF9AB11F07}"/>
              </a:ext>
            </a:extLst>
          </p:cNvPr>
          <p:cNvCxnSpPr>
            <a:cxnSpLocks/>
          </p:cNvCxnSpPr>
          <p:nvPr userDrawn="1"/>
        </p:nvCxnSpPr>
        <p:spPr>
          <a:xfrm>
            <a:off x="2592072" y="1942202"/>
            <a:ext cx="190859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Überschrift">
            <a:extLst>
              <a:ext uri="{FF2B5EF4-FFF2-40B4-BE49-F238E27FC236}">
                <a16:creationId xmlns:a16="http://schemas.microsoft.com/office/drawing/2014/main" id="{3DC8CC4E-8622-4126-AA50-F5A303EC543F}"/>
              </a:ext>
            </a:extLst>
          </p:cNvPr>
          <p:cNvSpPr>
            <a:spLocks noGrp="1"/>
          </p:cNvSpPr>
          <p:nvPr>
            <p:ph type="body" orient="vert" idx="19" hasCustomPrompt="1"/>
          </p:nvPr>
        </p:nvSpPr>
        <p:spPr>
          <a:xfrm>
            <a:off x="2592072" y="1268826"/>
            <a:ext cx="1908592" cy="580964"/>
          </a:xfrm>
        </p:spPr>
        <p:txBody>
          <a:bodyPr vert="horz" anchor="b" anchorCtr="0">
            <a:normAutofit/>
          </a:bodyPr>
          <a:lstStyle>
            <a:lvl1pPr marL="0" indent="0" algn="l">
              <a:lnSpc>
                <a:spcPct val="100000"/>
              </a:lnSpc>
              <a:spcBef>
                <a:spcPts val="0"/>
              </a:spcBef>
              <a:buFont typeface="Arial" panose="020B0604020202020204" pitchFamily="34" charset="0"/>
              <a:buNone/>
              <a:defRPr sz="1199" b="1" spc="0" baseline="0">
                <a:solidFill>
                  <a:srgbClr val="3ED8C3"/>
                </a:solidFill>
                <a:latin typeface="+mj-lt"/>
              </a:defRPr>
            </a:lvl1pPr>
            <a:lvl2pPr marL="0" indent="0" algn="l">
              <a:lnSpc>
                <a:spcPct val="100000"/>
              </a:lnSpc>
              <a:spcBef>
                <a:spcPts val="0"/>
              </a:spcBef>
              <a:buFont typeface="Arial" panose="020B0604020202020204" pitchFamily="34" charset="0"/>
              <a:buNone/>
              <a:defRPr sz="1199" b="1" spc="0" baseline="0">
                <a:solidFill>
                  <a:srgbClr val="3ED8C3"/>
                </a:solidFill>
                <a:latin typeface="+mj-lt"/>
              </a:defRPr>
            </a:lvl2pPr>
            <a:lvl3pPr marL="0" indent="0" algn="l">
              <a:lnSpc>
                <a:spcPct val="100000"/>
              </a:lnSpc>
              <a:spcBef>
                <a:spcPts val="0"/>
              </a:spcBef>
              <a:buNone/>
              <a:defRPr sz="1199" b="1" spc="0" baseline="0">
                <a:solidFill>
                  <a:srgbClr val="3ED8C3"/>
                </a:solidFill>
                <a:latin typeface="+mj-lt"/>
              </a:defRPr>
            </a:lvl3pPr>
            <a:lvl4pPr marL="0" indent="0" algn="l">
              <a:lnSpc>
                <a:spcPct val="100000"/>
              </a:lnSpc>
              <a:spcBef>
                <a:spcPts val="0"/>
              </a:spcBef>
              <a:buNone/>
              <a:defRPr sz="1199" b="1" spc="0" baseline="0">
                <a:solidFill>
                  <a:srgbClr val="3ED8C3"/>
                </a:solidFill>
                <a:latin typeface="+mj-lt"/>
              </a:defRPr>
            </a:lvl4pPr>
            <a:lvl5pPr marL="0" indent="0" algn="l">
              <a:lnSpc>
                <a:spcPct val="100000"/>
              </a:lnSpc>
              <a:spcBef>
                <a:spcPts val="0"/>
              </a:spcBef>
              <a:buNone/>
              <a:defRPr sz="1199" b="1" spc="0" baseline="0">
                <a:solidFill>
                  <a:srgbClr val="3ED8C3"/>
                </a:solidFill>
                <a:latin typeface="+mj-lt"/>
              </a:defRPr>
            </a:lvl5pPr>
            <a:lvl6pPr marL="0" indent="0" algn="l">
              <a:lnSpc>
                <a:spcPct val="100000"/>
              </a:lnSpc>
              <a:spcBef>
                <a:spcPts val="0"/>
              </a:spcBef>
              <a:buNone/>
              <a:defRPr sz="1199" b="1" spc="0" baseline="0">
                <a:solidFill>
                  <a:srgbClr val="3ED8C3"/>
                </a:solidFill>
                <a:latin typeface="+mj-lt"/>
              </a:defRPr>
            </a:lvl6pPr>
            <a:lvl7pPr marL="0" indent="0" algn="l">
              <a:lnSpc>
                <a:spcPct val="100000"/>
              </a:lnSpc>
              <a:spcBef>
                <a:spcPts val="0"/>
              </a:spcBef>
              <a:buNone/>
              <a:defRPr sz="1199" b="1" spc="0" baseline="0">
                <a:solidFill>
                  <a:srgbClr val="3ED8C3"/>
                </a:solidFill>
                <a:latin typeface="+mj-lt"/>
              </a:defRPr>
            </a:lvl7pPr>
            <a:lvl8pPr marL="0" indent="0" algn="l">
              <a:lnSpc>
                <a:spcPct val="100000"/>
              </a:lnSpc>
              <a:spcBef>
                <a:spcPts val="0"/>
              </a:spcBef>
              <a:buFont typeface="Arial" panose="020B0604020202020204" pitchFamily="34" charset="0"/>
              <a:buNone/>
              <a:defRPr sz="1199"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199" b="1" i="0" u="none" strike="noStrike" spc="0" baseline="0" smtClean="0">
                <a:solidFill>
                  <a:srgbClr val="3ED8C3"/>
                </a:solidFill>
                <a:latin typeface="+mj-lt"/>
              </a:defRPr>
            </a:lvl9pPr>
          </a:lstStyle>
          <a:p>
            <a:r>
              <a:rPr lang="en-GB"/>
              <a:t>Headline, multiple lines, i.e. also three lines, </a:t>
            </a:r>
            <a:br>
              <a:rPr lang="en-GB"/>
            </a:br>
            <a:r>
              <a:rPr lang="en-GB"/>
              <a:t>also possible</a:t>
            </a:r>
            <a:endParaRPr lang="en-GB" dirty="0"/>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3" y="2068186"/>
            <a:ext cx="1908175" cy="2604926"/>
          </a:xfrm>
        </p:spPr>
        <p:txBody>
          <a:bodyPr>
            <a:normAutofit/>
          </a:bodyPr>
          <a:lstStyle>
            <a:lvl1pPr>
              <a:spcBef>
                <a:spcPts val="400"/>
              </a:spcBef>
              <a:defRPr sz="1199"/>
            </a:lvl1pPr>
            <a:lvl2pPr>
              <a:spcBef>
                <a:spcPts val="799"/>
              </a:spcBef>
              <a:defRPr sz="1199"/>
            </a:lvl2pPr>
            <a:lvl3pPr marL="215685" indent="-215685">
              <a:spcBef>
                <a:spcPts val="400"/>
              </a:spcBef>
              <a:defRPr sz="1199"/>
            </a:lvl3pPr>
            <a:lvl4pPr marL="431370" indent="-215685">
              <a:defRPr sz="1199"/>
            </a:lvl4pPr>
            <a:lvl5pPr marL="215685" indent="-215685">
              <a:spcBef>
                <a:spcPts val="400"/>
              </a:spcBef>
              <a:defRPr sz="1199"/>
            </a:lvl5pPr>
            <a:lvl6pPr marL="431370" indent="-215685">
              <a:defRPr sz="1199"/>
            </a:lvl6pPr>
            <a:lvl7pPr marL="215685">
              <a:defRPr sz="1199"/>
            </a:lvl7pPr>
            <a:lvl8pPr marL="431370">
              <a:defRPr sz="1199"/>
            </a:lvl8pPr>
            <a:lvl9pPr marL="647055" indent="-215685">
              <a:defRPr sz="1199"/>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Überschrift Linie">
            <a:extLst>
              <a:ext uri="{FF2B5EF4-FFF2-40B4-BE49-F238E27FC236}">
                <a16:creationId xmlns:a16="http://schemas.microsoft.com/office/drawing/2014/main" id="{BD6BA604-B361-4F5B-BAF4-A56116FC6F5E}"/>
              </a:ext>
            </a:extLst>
          </p:cNvPr>
          <p:cNvCxnSpPr>
            <a:cxnSpLocks/>
          </p:cNvCxnSpPr>
          <p:nvPr userDrawn="1"/>
        </p:nvCxnSpPr>
        <p:spPr>
          <a:xfrm>
            <a:off x="538163" y="1942202"/>
            <a:ext cx="1908593"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Überschrift">
            <a:extLst>
              <a:ext uri="{FF2B5EF4-FFF2-40B4-BE49-F238E27FC236}">
                <a16:creationId xmlns:a16="http://schemas.microsoft.com/office/drawing/2014/main" id="{A44D21C7-7038-4AE2-990E-0B346FF92D4A}"/>
              </a:ext>
            </a:extLst>
          </p:cNvPr>
          <p:cNvSpPr>
            <a:spLocks noGrp="1"/>
          </p:cNvSpPr>
          <p:nvPr>
            <p:ph type="body" orient="vert" idx="18" hasCustomPrompt="1"/>
          </p:nvPr>
        </p:nvSpPr>
        <p:spPr>
          <a:xfrm>
            <a:off x="538165" y="1268826"/>
            <a:ext cx="1908592" cy="580964"/>
          </a:xfrm>
        </p:spPr>
        <p:txBody>
          <a:bodyPr vert="horz" anchor="b" anchorCtr="0">
            <a:normAutofit/>
          </a:bodyPr>
          <a:lstStyle>
            <a:lvl1pPr marL="0" indent="0" algn="l">
              <a:lnSpc>
                <a:spcPct val="100000"/>
              </a:lnSpc>
              <a:spcBef>
                <a:spcPts val="0"/>
              </a:spcBef>
              <a:buFont typeface="Arial" panose="020B0604020202020204" pitchFamily="34" charset="0"/>
              <a:buNone/>
              <a:defRPr sz="1199" b="1" spc="0" baseline="0">
                <a:solidFill>
                  <a:srgbClr val="3ED8C3"/>
                </a:solidFill>
                <a:latin typeface="+mj-lt"/>
              </a:defRPr>
            </a:lvl1pPr>
            <a:lvl2pPr marL="0" indent="0" algn="l">
              <a:lnSpc>
                <a:spcPct val="100000"/>
              </a:lnSpc>
              <a:spcBef>
                <a:spcPts val="0"/>
              </a:spcBef>
              <a:buFont typeface="Arial" panose="020B0604020202020204" pitchFamily="34" charset="0"/>
              <a:buNone/>
              <a:defRPr sz="1199" b="1" spc="0" baseline="0">
                <a:solidFill>
                  <a:srgbClr val="3ED8C3"/>
                </a:solidFill>
                <a:latin typeface="+mj-lt"/>
              </a:defRPr>
            </a:lvl2pPr>
            <a:lvl3pPr marL="0" indent="0" algn="l">
              <a:lnSpc>
                <a:spcPct val="100000"/>
              </a:lnSpc>
              <a:spcBef>
                <a:spcPts val="0"/>
              </a:spcBef>
              <a:buNone/>
              <a:defRPr sz="1199" b="1" spc="0" baseline="0">
                <a:solidFill>
                  <a:srgbClr val="3ED8C3"/>
                </a:solidFill>
                <a:latin typeface="+mj-lt"/>
              </a:defRPr>
            </a:lvl3pPr>
            <a:lvl4pPr marL="0" indent="0" algn="l">
              <a:lnSpc>
                <a:spcPct val="100000"/>
              </a:lnSpc>
              <a:spcBef>
                <a:spcPts val="0"/>
              </a:spcBef>
              <a:buNone/>
              <a:defRPr sz="1199" b="1" spc="0" baseline="0">
                <a:solidFill>
                  <a:srgbClr val="3ED8C3"/>
                </a:solidFill>
                <a:latin typeface="+mj-lt"/>
              </a:defRPr>
            </a:lvl4pPr>
            <a:lvl5pPr marL="0" indent="0" algn="l">
              <a:lnSpc>
                <a:spcPct val="100000"/>
              </a:lnSpc>
              <a:spcBef>
                <a:spcPts val="0"/>
              </a:spcBef>
              <a:buNone/>
              <a:defRPr sz="1199" b="1" spc="0" baseline="0">
                <a:solidFill>
                  <a:srgbClr val="3ED8C3"/>
                </a:solidFill>
                <a:latin typeface="+mj-lt"/>
              </a:defRPr>
            </a:lvl5pPr>
            <a:lvl6pPr marL="0" indent="0" algn="l">
              <a:lnSpc>
                <a:spcPct val="100000"/>
              </a:lnSpc>
              <a:spcBef>
                <a:spcPts val="0"/>
              </a:spcBef>
              <a:buNone/>
              <a:defRPr sz="1199" b="1" spc="0" baseline="0">
                <a:solidFill>
                  <a:srgbClr val="3ED8C3"/>
                </a:solidFill>
                <a:latin typeface="+mj-lt"/>
              </a:defRPr>
            </a:lvl6pPr>
            <a:lvl7pPr marL="0" indent="0" algn="l">
              <a:lnSpc>
                <a:spcPct val="100000"/>
              </a:lnSpc>
              <a:spcBef>
                <a:spcPts val="0"/>
              </a:spcBef>
              <a:buNone/>
              <a:defRPr sz="1199" b="1" spc="0" baseline="0">
                <a:solidFill>
                  <a:srgbClr val="3ED8C3"/>
                </a:solidFill>
                <a:latin typeface="+mj-lt"/>
              </a:defRPr>
            </a:lvl7pPr>
            <a:lvl8pPr marL="0" indent="0" algn="l">
              <a:lnSpc>
                <a:spcPct val="100000"/>
              </a:lnSpc>
              <a:spcBef>
                <a:spcPts val="0"/>
              </a:spcBef>
              <a:buFont typeface="Arial" panose="020B0604020202020204" pitchFamily="34" charset="0"/>
              <a:buNone/>
              <a:defRPr sz="1199"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199" b="1" i="0" u="none" strike="noStrike" spc="0" baseline="0" smtClean="0">
                <a:solidFill>
                  <a:srgbClr val="3ED8C3"/>
                </a:solidFill>
                <a:latin typeface="+mj-lt"/>
              </a:defRPr>
            </a:lvl9pPr>
          </a:lstStyle>
          <a:p>
            <a:r>
              <a:rPr lang="en-GB"/>
              <a:t>Headline, multiple lines, i.e. also three lines, </a:t>
            </a:r>
            <a:br>
              <a:rPr lang="en-GB"/>
            </a:br>
            <a:r>
              <a:rPr lang="en-GB"/>
              <a:t>also possible</a:t>
            </a:r>
            <a:endParaRPr lang="en-GB" dirty="0"/>
          </a:p>
        </p:txBody>
      </p:sp>
      <p:sp>
        <p:nvSpPr>
          <p:cNvPr id="29" name="Headline/Subheadline">
            <a:extLst>
              <a:ext uri="{FF2B5EF4-FFF2-40B4-BE49-F238E27FC236}">
                <a16:creationId xmlns:a16="http://schemas.microsoft.com/office/drawing/2014/main" id="{8A34D7A9-C7E0-4D58-AEAB-AF6F82D2DC72}"/>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202044579"/>
      </p:ext>
    </p:extLst>
  </p:cSld>
  <p:clrMapOvr>
    <a:masterClrMapping/>
  </p:clrMapOvr>
  <p:extLst>
    <p:ext uri="{DCECCB84-F9BA-43D5-87BE-67443E8EF086}">
      <p15:sldGuideLst xmlns:p15="http://schemas.microsoft.com/office/powerpoint/2012/main">
        <p15:guide id="1" pos="339">
          <p15:clr>
            <a:srgbClr val="FBAE40"/>
          </p15:clr>
        </p15:guide>
        <p15:guide id="2" orient="horz" pos="800">
          <p15:clr>
            <a:srgbClr val="FBAE40"/>
          </p15:clr>
        </p15:guide>
        <p15:guide id="3" pos="5420">
          <p15:clr>
            <a:srgbClr val="FBAE40"/>
          </p15:clr>
        </p15:guide>
        <p15:guide id="4" orient="horz" pos="227">
          <p15:clr>
            <a:srgbClr val="FBAE40"/>
          </p15:clr>
        </p15:guide>
        <p15:guide id="6" orient="horz" pos="2948">
          <p15:clr>
            <a:srgbClr val="FBAE40"/>
          </p15:clr>
        </p15:guide>
        <p15:guide id="7" orient="horz" pos="1304">
          <p15:clr>
            <a:srgbClr val="FBAE40"/>
          </p15:clr>
        </p15:guide>
        <p15:guide id="8" pos="1541">
          <p15:clr>
            <a:srgbClr val="FBAE40"/>
          </p15:clr>
        </p15:guide>
        <p15:guide id="9" pos="2835">
          <p15:clr>
            <a:srgbClr val="FBAE40"/>
          </p15:clr>
        </p15:guide>
        <p15:guide id="10" pos="1633">
          <p15:clr>
            <a:srgbClr val="FBAE40"/>
          </p15:clr>
        </p15:guide>
        <p15:guide id="11" pos="2925">
          <p15:clr>
            <a:srgbClr val="FBAE40"/>
          </p15:clr>
        </p15:guide>
        <p15:guide id="12" pos="4127">
          <p15:clr>
            <a:srgbClr val="FBAE40"/>
          </p15:clr>
        </p15:guide>
        <p15:guide id="13" pos="421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4369960"/>
            <a:ext cx="2907003" cy="427646"/>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grpSp>
      <p:sp>
        <p:nvSpPr>
          <p:cNvPr id="18" name="Title 1"/>
          <p:cNvSpPr>
            <a:spLocks noGrp="1"/>
          </p:cNvSpPr>
          <p:nvPr userDrawn="1">
            <p:ph type="ctrTitle"/>
          </p:nvPr>
        </p:nvSpPr>
        <p:spPr>
          <a:xfrm>
            <a:off x="708291" y="1618747"/>
            <a:ext cx="3586044" cy="645300"/>
          </a:xfrm>
          <a:prstGeom prst="rect">
            <a:avLst/>
          </a:prstGeom>
        </p:spPr>
        <p:txBody>
          <a:bodyPr/>
          <a:lstStyle>
            <a:lvl1pPr>
              <a:defRPr sz="1799" b="0"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2400247"/>
            <a:ext cx="3604144" cy="484307"/>
          </a:xfrm>
          <a:prstGeom prst="rect">
            <a:avLst/>
          </a:prstGeom>
        </p:spPr>
        <p:txBody>
          <a:bodyPr/>
          <a:lstStyle>
            <a:lvl1pPr marL="0" indent="0" algn="l">
              <a:buNone/>
              <a:defRPr sz="1199" baseline="0">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57" indent="0" algn="ctr">
              <a:buNone/>
              <a:defRPr>
                <a:solidFill>
                  <a:schemeClr val="tx1">
                    <a:tint val="75000"/>
                  </a:schemeClr>
                </a:solidFill>
              </a:defRPr>
            </a:lvl3pPr>
            <a:lvl4pPr marL="1028186" indent="0" algn="ctr">
              <a:buNone/>
              <a:defRPr>
                <a:solidFill>
                  <a:schemeClr val="tx1">
                    <a:tint val="75000"/>
                  </a:schemeClr>
                </a:solidFill>
              </a:defRPr>
            </a:lvl4pPr>
            <a:lvl5pPr marL="1370915" indent="0" algn="ctr">
              <a:buNone/>
              <a:defRPr>
                <a:solidFill>
                  <a:schemeClr val="tx1">
                    <a:tint val="75000"/>
                  </a:schemeClr>
                </a:solidFill>
              </a:defRPr>
            </a:lvl5pPr>
            <a:lvl6pPr marL="1713643" indent="0" algn="ctr">
              <a:buNone/>
              <a:defRPr>
                <a:solidFill>
                  <a:schemeClr val="tx1">
                    <a:tint val="75000"/>
                  </a:schemeClr>
                </a:solidFill>
              </a:defRPr>
            </a:lvl6pPr>
            <a:lvl7pPr marL="2056371" indent="0" algn="ctr">
              <a:buNone/>
              <a:defRPr>
                <a:solidFill>
                  <a:schemeClr val="tx1">
                    <a:tint val="75000"/>
                  </a:schemeClr>
                </a:solidFill>
              </a:defRPr>
            </a:lvl7pPr>
            <a:lvl8pPr marL="2399100" indent="0" algn="ctr">
              <a:buNone/>
              <a:defRPr>
                <a:solidFill>
                  <a:schemeClr val="tx1">
                    <a:tint val="75000"/>
                  </a:schemeClr>
                </a:solidFill>
              </a:defRPr>
            </a:lvl8pPr>
            <a:lvl9pPr marL="2741828"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542743"/>
            <a:ext cx="4258491" cy="2589671"/>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3016318"/>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3016318"/>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3016318"/>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a:p>
        </p:txBody>
      </p:sp>
      <p:pic>
        <p:nvPicPr>
          <p:cNvPr id="9" name="Picture 8">
            <a:extLst>
              <a:ext uri="{FF2B5EF4-FFF2-40B4-BE49-F238E27FC236}">
                <a16:creationId xmlns:a16="http://schemas.microsoft.com/office/drawing/2014/main" id="{A4F3BD47-AA01-4967-9DE3-45B54202A2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31170" y="4004100"/>
            <a:ext cx="739203" cy="866700"/>
          </a:xfrm>
          <a:prstGeom prst="rect">
            <a:avLst/>
          </a:prstGeom>
        </p:spPr>
      </p:pic>
    </p:spTree>
    <p:extLst>
      <p:ext uri="{BB962C8B-B14F-4D97-AF65-F5344CB8AC3E}">
        <p14:creationId xmlns:p14="http://schemas.microsoft.com/office/powerpoint/2010/main" val="21015663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dark picture</a:t>
            </a:r>
            <a:endParaRPr lang="en-GB" dirty="0"/>
          </a:p>
        </p:txBody>
      </p:sp>
      <p:sp>
        <p:nvSpPr>
          <p:cNvPr id="20" name="Foliennummer">
            <a:extLst>
              <a:ext uri="{FF2B5EF4-FFF2-40B4-BE49-F238E27FC236}">
                <a16:creationId xmlns:a16="http://schemas.microsoft.com/office/drawing/2014/main" id="{B61E9242-4EB0-4312-838B-624BA38E30D9}"/>
              </a:ext>
            </a:extLst>
          </p:cNvPr>
          <p:cNvSpPr>
            <a:spLocks noGrp="1"/>
          </p:cNvSpPr>
          <p:nvPr>
            <p:ph type="sldNum" sz="quarter" idx="20"/>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19" name="Fußzeile">
            <a:extLst>
              <a:ext uri="{FF2B5EF4-FFF2-40B4-BE49-F238E27FC236}">
                <a16:creationId xmlns:a16="http://schemas.microsoft.com/office/drawing/2014/main" id="{B715567D-DD51-402B-A9C0-4A5F5BA9F9C9}"/>
              </a:ext>
            </a:extLst>
          </p:cNvPr>
          <p:cNvSpPr>
            <a:spLocks noGrp="1"/>
          </p:cNvSpPr>
          <p:nvPr>
            <p:ph type="ftr" sz="quarter" idx="19"/>
          </p:nvPr>
        </p:nvSpPr>
        <p:spPr>
          <a:xfrm>
            <a:off x="1440000" y="5287105"/>
            <a:ext cx="6588000" cy="107900"/>
          </a:xfrm>
        </p:spPr>
        <p:txBody>
          <a:bodyPr/>
          <a:lstStyle/>
          <a:p>
            <a:r>
              <a:rPr lang="en-US"/>
              <a:t>Subject matter of the presentation, which can also be very long</a:t>
            </a:r>
            <a:endParaRPr lang="en-GB" dirty="0"/>
          </a:p>
        </p:txBody>
      </p:sp>
      <p:sp>
        <p:nvSpPr>
          <p:cNvPr id="18" name="Datum">
            <a:extLst>
              <a:ext uri="{FF2B5EF4-FFF2-40B4-BE49-F238E27FC236}">
                <a16:creationId xmlns:a16="http://schemas.microsoft.com/office/drawing/2014/main" id="{2412D26E-F3A5-4E66-BE18-1CA5E6C37299}"/>
              </a:ext>
            </a:extLst>
          </p:cNvPr>
          <p:cNvSpPr>
            <a:spLocks noGrp="1"/>
          </p:cNvSpPr>
          <p:nvPr>
            <p:ph type="dt" sz="half" idx="18"/>
          </p:nvPr>
        </p:nvSpPr>
        <p:spPr>
          <a:xfrm>
            <a:off x="863999" y="5287105"/>
            <a:ext cx="504000" cy="107900"/>
          </a:xfrm>
        </p:spPr>
        <p:txBody>
          <a:bodyPr/>
          <a:lstStyle/>
          <a:p>
            <a:fld id="{052E3A61-A174-42DB-9622-395F68FC5C21}" type="datetime1">
              <a:rPr lang="de-DE" smtClean="0"/>
              <a:t>09.10.2023</a:t>
            </a:fld>
            <a:endParaRPr lang="en-GB" dirty="0"/>
          </a:p>
        </p:txBody>
      </p:sp>
    </p:spTree>
    <p:extLst>
      <p:ext uri="{BB962C8B-B14F-4D97-AF65-F5344CB8AC3E}">
        <p14:creationId xmlns:p14="http://schemas.microsoft.com/office/powerpoint/2010/main" val="426849401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full screen with footer">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1"/>
            <a:ext cx="9144000" cy="5143500"/>
          </a:xfrm>
          <a:blipFill dpi="0" rotWithShape="1">
            <a:blip r:embed="rId2"/>
            <a:srcRect/>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dark picture</a:t>
            </a:r>
            <a:endParaRPr lang="en-GB" dirty="0"/>
          </a:p>
        </p:txBody>
      </p:sp>
      <p:sp>
        <p:nvSpPr>
          <p:cNvPr id="22" name="Foliennummer">
            <a:extLst>
              <a:ext uri="{FF2B5EF4-FFF2-40B4-BE49-F238E27FC236}">
                <a16:creationId xmlns:a16="http://schemas.microsoft.com/office/drawing/2014/main" id="{9947A31B-F94A-4874-950B-2FCAC823D6DE}"/>
              </a:ext>
            </a:extLst>
          </p:cNvPr>
          <p:cNvSpPr>
            <a:spLocks noGrp="1"/>
          </p:cNvSpPr>
          <p:nvPr>
            <p:ph type="sldNum" sz="quarter" idx="21"/>
          </p:nvPr>
        </p:nvSpPr>
        <p:spPr bwMode="white"/>
        <p:txBody>
          <a:bodyPr/>
          <a:lstStyle>
            <a:lvl1pPr>
              <a:defRPr>
                <a:solidFill>
                  <a:schemeClr val="bg1"/>
                </a:solidFill>
              </a:defRPr>
            </a:lvl1pPr>
          </a:lstStyle>
          <a:p>
            <a:r>
              <a:rPr lang="en-GB" dirty="0"/>
              <a:t>Page </a:t>
            </a:r>
            <a:fld id="{677F1DB9-6BD1-4662-AD32-A5C07CCC53B6}" type="slidenum">
              <a:rPr lang="en-GB" sz="599" smtClean="0"/>
              <a:pPr/>
              <a:t>‹nr.›</a:t>
            </a:fld>
            <a:endParaRPr lang="en-GB" dirty="0"/>
          </a:p>
        </p:txBody>
      </p:sp>
      <p:sp>
        <p:nvSpPr>
          <p:cNvPr id="21" name="Fußzeile">
            <a:extLst>
              <a:ext uri="{FF2B5EF4-FFF2-40B4-BE49-F238E27FC236}">
                <a16:creationId xmlns:a16="http://schemas.microsoft.com/office/drawing/2014/main" id="{7003F921-64CB-4C81-AAAB-AEE082FF6DEB}"/>
              </a:ext>
            </a:extLst>
          </p:cNvPr>
          <p:cNvSpPr>
            <a:spLocks noGrp="1"/>
          </p:cNvSpPr>
          <p:nvPr>
            <p:ph type="ftr" sz="quarter" idx="20"/>
          </p:nvPr>
        </p:nvSpPr>
        <p:spPr bwMode="white"/>
        <p:txBody>
          <a:bodyPr/>
          <a:lstStyle>
            <a:lvl1pPr>
              <a:defRPr>
                <a:solidFill>
                  <a:schemeClr val="bg1"/>
                </a:solidFill>
              </a:defRPr>
            </a:lvl1pPr>
          </a:lstStyle>
          <a:p>
            <a:r>
              <a:rPr lang="en-US"/>
              <a:t>Subject matter of the presentation, which can also be very long</a:t>
            </a:r>
            <a:endParaRPr lang="en-GB" dirty="0"/>
          </a:p>
        </p:txBody>
      </p:sp>
      <p:sp>
        <p:nvSpPr>
          <p:cNvPr id="16" name="Datum">
            <a:extLst>
              <a:ext uri="{FF2B5EF4-FFF2-40B4-BE49-F238E27FC236}">
                <a16:creationId xmlns:a16="http://schemas.microsoft.com/office/drawing/2014/main" id="{373D1506-89D1-4388-907C-EE0B3E57E7ED}"/>
              </a:ext>
            </a:extLst>
          </p:cNvPr>
          <p:cNvSpPr>
            <a:spLocks noGrp="1"/>
          </p:cNvSpPr>
          <p:nvPr>
            <p:ph type="dt" sz="half" idx="19"/>
          </p:nvPr>
        </p:nvSpPr>
        <p:spPr bwMode="white"/>
        <p:txBody>
          <a:bodyPr/>
          <a:lstStyle>
            <a:lvl1pPr>
              <a:defRPr>
                <a:solidFill>
                  <a:schemeClr val="bg1"/>
                </a:solidFill>
              </a:defRPr>
            </a:lvl1pPr>
          </a:lstStyle>
          <a:p>
            <a:fld id="{E79D9BFD-5B0D-46D1-9DB1-52A150124F41}" type="datetime1">
              <a:rPr lang="de-DE" smtClean="0"/>
              <a:t>09.10.2023</a:t>
            </a:fld>
            <a:endParaRPr lang="en-GB" dirty="0"/>
          </a:p>
        </p:txBody>
      </p:sp>
      <p:sp>
        <p:nvSpPr>
          <p:cNvPr id="15" name="RWE Logo">
            <a:extLst>
              <a:ext uri="{FF2B5EF4-FFF2-40B4-BE49-F238E27FC236}">
                <a16:creationId xmlns:a16="http://schemas.microsoft.com/office/drawing/2014/main" id="{D0A778C0-4537-4921-86DB-5ED8A69ECD51}"/>
              </a:ext>
            </a:extLst>
          </p:cNvPr>
          <p:cNvSpPr>
            <a:spLocks noGrp="1" noChangeAspect="1"/>
          </p:cNvSpPr>
          <p:nvPr>
            <p:ph type="body" orient="vert" idx="13" hasCustomPrompt="1"/>
          </p:nvPr>
        </p:nvSpPr>
        <p:spPr bwMode="white">
          <a:xfrm>
            <a:off x="538164" y="4891471"/>
            <a:ext cx="216000" cy="62201"/>
          </a:xfrm>
          <a:blipFill>
            <a:blip r:embed="rId3"/>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Do not remove or delete the logo</a:t>
            </a:r>
            <a:endParaRPr lang="en-GB" noProof="0" dirty="0"/>
          </a:p>
        </p:txBody>
      </p:sp>
      <p:sp>
        <p:nvSpPr>
          <p:cNvPr id="8" name="Headline/Subheadline">
            <a:extLst>
              <a:ext uri="{FF2B5EF4-FFF2-40B4-BE49-F238E27FC236}">
                <a16:creationId xmlns:a16="http://schemas.microsoft.com/office/drawing/2014/main" id="{13FA8E54-6DD7-48DE-AC95-DA684328205E}"/>
              </a:ext>
            </a:extLst>
          </p:cNvPr>
          <p:cNvSpPr>
            <a:spLocks noGrp="1"/>
          </p:cNvSpPr>
          <p:nvPr>
            <p:ph type="body" orient="vert" idx="18"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bg1"/>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2855044895"/>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22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ght full screen with footer">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1"/>
            <a:ext cx="9144000" cy="5143500"/>
          </a:xfrm>
          <a:blipFill>
            <a:blip r:embed="rId2"/>
            <a:stretch>
              <a:fillRect/>
            </a:stretch>
          </a:blipFill>
        </p:spPr>
        <p:txBody>
          <a:bodyPr anchor="ctr" anchorCtr="0"/>
          <a:lstStyle>
            <a:lvl1pPr algn="ctr">
              <a:spcBef>
                <a:spcPts val="0"/>
              </a:spcBef>
              <a:defRPr/>
            </a:lvl1pPr>
          </a:lstStyle>
          <a:p>
            <a:r>
              <a:rPr lang="en-GB"/>
              <a:t>Insert </a:t>
            </a:r>
            <a:br>
              <a:rPr lang="en-GB"/>
            </a:br>
            <a:r>
              <a:rPr lang="en-GB"/>
              <a:t>light picture</a:t>
            </a:r>
            <a:endParaRPr lang="en-GB" dirty="0"/>
          </a:p>
        </p:txBody>
      </p:sp>
      <p:sp>
        <p:nvSpPr>
          <p:cNvPr id="23" name="Foliennummer">
            <a:extLst>
              <a:ext uri="{FF2B5EF4-FFF2-40B4-BE49-F238E27FC236}">
                <a16:creationId xmlns:a16="http://schemas.microsoft.com/office/drawing/2014/main" id="{7C45B03F-8023-4519-BBA5-A69FB130E462}"/>
              </a:ext>
            </a:extLst>
          </p:cNvPr>
          <p:cNvSpPr>
            <a:spLocks noGrp="1"/>
          </p:cNvSpPr>
          <p:nvPr>
            <p:ph type="sldNum" sz="quarter" idx="21"/>
          </p:nvPr>
        </p:nvSpPr>
        <p:spPr/>
        <p:txBody>
          <a:bodyPr/>
          <a:lstStyle/>
          <a:p>
            <a:r>
              <a:rPr lang="en-GB" dirty="0"/>
              <a:t>Page </a:t>
            </a:r>
            <a:fld id="{677F1DB9-6BD1-4662-AD32-A5C07CCC53B6}" type="slidenum">
              <a:rPr lang="en-GB" sz="599" smtClean="0"/>
              <a:pPr/>
              <a:t>‹nr.›</a:t>
            </a:fld>
            <a:endParaRPr lang="en-GB" dirty="0"/>
          </a:p>
        </p:txBody>
      </p:sp>
      <p:sp>
        <p:nvSpPr>
          <p:cNvPr id="22" name="Fußzeile">
            <a:extLst>
              <a:ext uri="{FF2B5EF4-FFF2-40B4-BE49-F238E27FC236}">
                <a16:creationId xmlns:a16="http://schemas.microsoft.com/office/drawing/2014/main" id="{84530F45-F7D6-4D8A-8B7F-07C845E4A460}"/>
              </a:ext>
            </a:extLst>
          </p:cNvPr>
          <p:cNvSpPr>
            <a:spLocks noGrp="1"/>
          </p:cNvSpPr>
          <p:nvPr>
            <p:ph type="ftr" sz="quarter" idx="20"/>
          </p:nvPr>
        </p:nvSpPr>
        <p:spPr/>
        <p:txBody>
          <a:bodyPr/>
          <a:lstStyle/>
          <a:p>
            <a:r>
              <a:rPr lang="en-US"/>
              <a:t>Subject matter of the presentation, which can also be very long</a:t>
            </a:r>
            <a:endParaRPr lang="en-GB" dirty="0"/>
          </a:p>
        </p:txBody>
      </p:sp>
      <p:sp>
        <p:nvSpPr>
          <p:cNvPr id="21" name="Datum">
            <a:extLst>
              <a:ext uri="{FF2B5EF4-FFF2-40B4-BE49-F238E27FC236}">
                <a16:creationId xmlns:a16="http://schemas.microsoft.com/office/drawing/2014/main" id="{ADB50A68-F856-49F6-B8D4-49051318DA58}"/>
              </a:ext>
            </a:extLst>
          </p:cNvPr>
          <p:cNvSpPr>
            <a:spLocks noGrp="1"/>
          </p:cNvSpPr>
          <p:nvPr>
            <p:ph type="dt" sz="half" idx="19"/>
          </p:nvPr>
        </p:nvSpPr>
        <p:spPr/>
        <p:txBody>
          <a:bodyPr/>
          <a:lstStyle/>
          <a:p>
            <a:fld id="{D9311568-E596-4D7D-82BD-4B7152AFC510}" type="datetime1">
              <a:rPr lang="de-DE" smtClean="0"/>
              <a:t>09.10.2023</a:t>
            </a:fld>
            <a:endParaRPr lang="en-GB" dirty="0"/>
          </a:p>
        </p:txBody>
      </p:sp>
      <p:sp>
        <p:nvSpPr>
          <p:cNvPr id="20" name="RWE Logo">
            <a:extLst>
              <a:ext uri="{FF2B5EF4-FFF2-40B4-BE49-F238E27FC236}">
                <a16:creationId xmlns:a16="http://schemas.microsoft.com/office/drawing/2014/main" id="{69BF31FA-F12F-48C0-8421-2E4EC1369B68}"/>
              </a:ext>
            </a:extLst>
          </p:cNvPr>
          <p:cNvSpPr>
            <a:spLocks noGrp="1" noChangeAspect="1"/>
          </p:cNvSpPr>
          <p:nvPr>
            <p:ph type="body" orient="vert" idx="13" hasCustomPrompt="1"/>
          </p:nvPr>
        </p:nvSpPr>
        <p:spPr bwMode="black">
          <a:xfrm>
            <a:off x="538164" y="4891471"/>
            <a:ext cx="216000" cy="62201"/>
          </a:xfrm>
          <a:blipFill>
            <a:blip r:embed="rId3"/>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Do not remove or delete the logo</a:t>
            </a:r>
            <a:endParaRPr lang="en-GB" noProof="0" dirty="0"/>
          </a:p>
        </p:txBody>
      </p:sp>
      <p:sp>
        <p:nvSpPr>
          <p:cNvPr id="19" name="Headline/Subheadline">
            <a:extLst>
              <a:ext uri="{FF2B5EF4-FFF2-40B4-BE49-F238E27FC236}">
                <a16:creationId xmlns:a16="http://schemas.microsoft.com/office/drawing/2014/main" id="{735AA7D6-6FA1-4024-9B92-D903362402D5}"/>
              </a:ext>
            </a:extLst>
          </p:cNvPr>
          <p:cNvSpPr>
            <a:spLocks noGrp="1"/>
          </p:cNvSpPr>
          <p:nvPr>
            <p:ph type="body" orient="vert" idx="18"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4068119237"/>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22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20" name="Foliennummer">
            <a:extLst>
              <a:ext uri="{FF2B5EF4-FFF2-40B4-BE49-F238E27FC236}">
                <a16:creationId xmlns:a16="http://schemas.microsoft.com/office/drawing/2014/main" id="{CBF61080-EE8B-4856-8F2E-668AEDD91955}"/>
              </a:ext>
            </a:extLst>
          </p:cNvPr>
          <p:cNvSpPr>
            <a:spLocks noGrp="1"/>
          </p:cNvSpPr>
          <p:nvPr>
            <p:ph type="sldNum" sz="quarter" idx="25"/>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19" name="Fußzeile">
            <a:extLst>
              <a:ext uri="{FF2B5EF4-FFF2-40B4-BE49-F238E27FC236}">
                <a16:creationId xmlns:a16="http://schemas.microsoft.com/office/drawing/2014/main" id="{CDFBC812-0E95-48F4-AC3A-598F7FCCA9B4}"/>
              </a:ext>
            </a:extLst>
          </p:cNvPr>
          <p:cNvSpPr>
            <a:spLocks noGrp="1"/>
          </p:cNvSpPr>
          <p:nvPr>
            <p:ph type="ftr" sz="quarter" idx="24"/>
          </p:nvPr>
        </p:nvSpPr>
        <p:spPr/>
        <p:txBody>
          <a:bodyPr/>
          <a:lstStyle/>
          <a:p>
            <a:r>
              <a:rPr lang="en-US"/>
              <a:t>Subject matter of the presentation, which can also be very long</a:t>
            </a:r>
            <a:endParaRPr lang="en-GB" dirty="0"/>
          </a:p>
        </p:txBody>
      </p:sp>
      <p:sp>
        <p:nvSpPr>
          <p:cNvPr id="18" name="Datum">
            <a:extLst>
              <a:ext uri="{FF2B5EF4-FFF2-40B4-BE49-F238E27FC236}">
                <a16:creationId xmlns:a16="http://schemas.microsoft.com/office/drawing/2014/main" id="{0E08BEC4-1691-4535-AF5B-F36FD9660884}"/>
              </a:ext>
            </a:extLst>
          </p:cNvPr>
          <p:cNvSpPr>
            <a:spLocks noGrp="1"/>
          </p:cNvSpPr>
          <p:nvPr>
            <p:ph type="dt" sz="half" idx="23"/>
          </p:nvPr>
        </p:nvSpPr>
        <p:spPr/>
        <p:txBody>
          <a:bodyPr/>
          <a:lstStyle/>
          <a:p>
            <a:fld id="{CB02A56F-FE61-40EB-AE01-9FFFB42E4D9C}" type="datetime1">
              <a:rPr lang="de-DE" smtClean="0"/>
              <a:t>09.10.2023</a:t>
            </a:fld>
            <a:endParaRPr lang="en-GB" dirty="0"/>
          </a:p>
        </p:txBody>
      </p:sp>
      <p:sp>
        <p:nvSpPr>
          <p:cNvPr id="21" name="Quelle">
            <a:extLst>
              <a:ext uri="{FF2B5EF4-FFF2-40B4-BE49-F238E27FC236}">
                <a16:creationId xmlns:a16="http://schemas.microsoft.com/office/drawing/2014/main" id="{3AFD6C70-7EFA-4ADF-AF64-6956C0F35418}"/>
              </a:ext>
            </a:extLst>
          </p:cNvPr>
          <p:cNvSpPr>
            <a:spLocks noGrp="1"/>
          </p:cNvSpPr>
          <p:nvPr>
            <p:ph type="body" orient="vert" idx="31" hasCustomPrompt="1"/>
          </p:nvPr>
        </p:nvSpPr>
        <p:spPr>
          <a:xfrm>
            <a:off x="538165" y="4550836"/>
            <a:ext cx="3708400" cy="215801"/>
          </a:xfrm>
        </p:spPr>
        <p:txBody>
          <a:bodyPr vert="horz" anchor="b" anchorCtr="0">
            <a:noAutofit/>
          </a:bodyPr>
          <a:lstStyle>
            <a:lvl1pPr marL="0" indent="0">
              <a:lnSpc>
                <a:spcPct val="100000"/>
              </a:lnSpc>
              <a:spcBef>
                <a:spcPts val="0"/>
              </a:spcBef>
              <a:buFont typeface="Arial" panose="020B0604020202020204" pitchFamily="34" charset="0"/>
              <a:buNone/>
              <a:defRPr sz="649" b="0" i="0" spc="0" baseline="0">
                <a:solidFill>
                  <a:schemeClr val="accent2"/>
                </a:solidFill>
                <a:latin typeface="+mn-lt"/>
              </a:defRPr>
            </a:lvl1pPr>
            <a:lvl2pPr marL="0" indent="0">
              <a:lnSpc>
                <a:spcPct val="100000"/>
              </a:lnSpc>
              <a:spcBef>
                <a:spcPts val="0"/>
              </a:spcBef>
              <a:buFont typeface="Arial" panose="020B0604020202020204" pitchFamily="34" charset="0"/>
              <a:buNone/>
              <a:defRPr sz="649" b="0" i="0" spc="0" baseline="0">
                <a:solidFill>
                  <a:schemeClr val="accent2"/>
                </a:solidFill>
                <a:latin typeface="+mn-lt"/>
              </a:defRPr>
            </a:lvl2pPr>
            <a:lvl3pPr marL="0" indent="0">
              <a:lnSpc>
                <a:spcPct val="100000"/>
              </a:lnSpc>
              <a:spcBef>
                <a:spcPts val="0"/>
              </a:spcBef>
              <a:buNone/>
              <a:defRPr sz="649" b="0" i="0" spc="0" baseline="0">
                <a:solidFill>
                  <a:schemeClr val="accent2"/>
                </a:solidFill>
                <a:latin typeface="+mn-lt"/>
              </a:defRPr>
            </a:lvl3pPr>
            <a:lvl4pPr marL="0" indent="0">
              <a:lnSpc>
                <a:spcPct val="100000"/>
              </a:lnSpc>
              <a:spcBef>
                <a:spcPts val="0"/>
              </a:spcBef>
              <a:buNone/>
              <a:defRPr sz="649" b="0" i="0" spc="0" baseline="0">
                <a:solidFill>
                  <a:schemeClr val="accent2"/>
                </a:solidFill>
                <a:latin typeface="+mn-lt"/>
              </a:defRPr>
            </a:lvl4pPr>
            <a:lvl5pPr marL="0" indent="0">
              <a:lnSpc>
                <a:spcPct val="100000"/>
              </a:lnSpc>
              <a:spcBef>
                <a:spcPts val="0"/>
              </a:spcBef>
              <a:buNone/>
              <a:defRPr sz="649" b="0" i="0" spc="0" baseline="0">
                <a:solidFill>
                  <a:schemeClr val="accent2"/>
                </a:solidFill>
                <a:latin typeface="+mn-lt"/>
              </a:defRPr>
            </a:lvl5pPr>
            <a:lvl6pPr marL="0" indent="0">
              <a:lnSpc>
                <a:spcPct val="100000"/>
              </a:lnSpc>
              <a:spcBef>
                <a:spcPts val="0"/>
              </a:spcBef>
              <a:buNone/>
              <a:defRPr sz="649" b="0" i="0" spc="0" baseline="0">
                <a:solidFill>
                  <a:schemeClr val="accent2"/>
                </a:solidFill>
                <a:latin typeface="+mn-lt"/>
              </a:defRPr>
            </a:lvl6pPr>
            <a:lvl7pPr marL="0" indent="0">
              <a:lnSpc>
                <a:spcPct val="100000"/>
              </a:lnSpc>
              <a:spcBef>
                <a:spcPts val="0"/>
              </a:spcBef>
              <a:buNone/>
              <a:defRPr sz="649" b="0" i="0" spc="0" baseline="0">
                <a:solidFill>
                  <a:schemeClr val="accent2"/>
                </a:solidFill>
                <a:latin typeface="+mn-lt"/>
              </a:defRPr>
            </a:lvl7pPr>
            <a:lvl8pPr marL="0" indent="0">
              <a:lnSpc>
                <a:spcPct val="100000"/>
              </a:lnSpc>
              <a:spcBef>
                <a:spcPts val="0"/>
              </a:spcBef>
              <a:buFont typeface="Arial" panose="020B0604020202020204" pitchFamily="34" charset="0"/>
              <a:buNone/>
              <a:defRPr sz="649"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0" u="none" strike="noStrike" spc="0" baseline="0" smtClean="0">
                <a:solidFill>
                  <a:schemeClr val="accent2"/>
                </a:solidFill>
                <a:latin typeface="+mn-lt"/>
              </a:defRPr>
            </a:lvl9pPr>
          </a:lstStyle>
          <a:p>
            <a:pPr lvl="0"/>
            <a:r>
              <a:rPr lang="en-GB" noProof="0"/>
              <a:t>Source (bold): sample source | # (superscript) sample source // no further levels</a:t>
            </a:r>
            <a:endParaRPr lang="en-GB" noProof="0" dirty="0"/>
          </a:p>
        </p:txBody>
      </p:sp>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4895851" y="1"/>
            <a:ext cx="4248150" cy="5143500"/>
          </a:xfrm>
          <a:blipFill>
            <a:blip r:embed="rId2"/>
            <a:stretch>
              <a:fillRect/>
            </a:stretch>
          </a:blipFill>
        </p:spPr>
        <p:txBody>
          <a:bodyPr anchor="ctr" anchorCtr="0"/>
          <a:lstStyle>
            <a:lvl1pPr algn="ctr">
              <a:spcBef>
                <a:spcPts val="0"/>
              </a:spcBef>
              <a:defRPr/>
            </a:lvl1pPr>
          </a:lstStyle>
          <a:p>
            <a:br>
              <a:rPr lang="en-GB"/>
            </a:br>
            <a:br>
              <a:rPr lang="en-GB"/>
            </a:br>
            <a:r>
              <a:rPr lang="en-GB"/>
              <a:t>Insert picture via menu:</a:t>
            </a:r>
            <a:br>
              <a:rPr lang="en-GB"/>
            </a:br>
            <a:r>
              <a:rPr lang="en-GB"/>
              <a:t>Insert &gt; Pictures</a:t>
            </a: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endParaRPr lang="en-GB" dirty="0"/>
          </a:p>
        </p:txBody>
      </p:sp>
      <p:sp>
        <p:nvSpPr>
          <p:cNvPr id="10" name="Energiefeld">
            <a:extLst>
              <a:ext uri="{FF2B5EF4-FFF2-40B4-BE49-F238E27FC236}">
                <a16:creationId xmlns:a16="http://schemas.microsoft.com/office/drawing/2014/main" id="{0DBB83F1-75FD-42BD-AC99-04C08D164D87}"/>
              </a:ext>
            </a:extLst>
          </p:cNvPr>
          <p:cNvSpPr>
            <a:spLocks noGrp="1" noChangeAspect="1"/>
          </p:cNvSpPr>
          <p:nvPr>
            <p:ph type="body" orient="vert" idx="18" hasCustomPrompt="1"/>
          </p:nvPr>
        </p:nvSpPr>
        <p:spPr bwMode="gray">
          <a:xfrm>
            <a:off x="5590800" y="1978431"/>
            <a:ext cx="3553200" cy="3165069"/>
          </a:xfrm>
          <a:blipFill>
            <a:blip r:embed="rId3"/>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nSpc>
                <a:spcPct val="100000"/>
              </a:lnSpc>
              <a:spcBef>
                <a:spcPts val="0"/>
              </a:spcBef>
              <a:buNone/>
              <a:defRPr sz="649" b="0" i="1" spc="0" baseline="0">
                <a:solidFill>
                  <a:schemeClr val="accent2"/>
                </a:solidFill>
                <a:latin typeface="+mn-lt"/>
              </a:defRPr>
            </a:lvl3pPr>
            <a:lvl4pPr marL="0" indent="0">
              <a:lnSpc>
                <a:spcPct val="100000"/>
              </a:lnSpc>
              <a:spcBef>
                <a:spcPts val="0"/>
              </a:spcBef>
              <a:buNone/>
              <a:defRPr sz="649" b="0" i="1" spc="0" baseline="0">
                <a:solidFill>
                  <a:schemeClr val="accent2"/>
                </a:solidFill>
                <a:latin typeface="+mn-lt"/>
              </a:defRPr>
            </a:lvl4pPr>
            <a:lvl5pPr marL="0" indent="0">
              <a:lnSpc>
                <a:spcPct val="100000"/>
              </a:lnSpc>
              <a:spcBef>
                <a:spcPts val="0"/>
              </a:spcBef>
              <a:buNone/>
              <a:defRPr sz="649" b="0" i="1" spc="0" baseline="0">
                <a:solidFill>
                  <a:schemeClr val="accent2"/>
                </a:solidFill>
                <a:latin typeface="+mn-lt"/>
              </a:defRPr>
            </a:lvl5pPr>
            <a:lvl6pPr marL="0" indent="0">
              <a:lnSpc>
                <a:spcPct val="100000"/>
              </a:lnSpc>
              <a:spcBef>
                <a:spcPts val="0"/>
              </a:spcBef>
              <a:buNone/>
              <a:defRPr sz="649" b="0" i="1" spc="0" baseline="0">
                <a:solidFill>
                  <a:schemeClr val="accent2"/>
                </a:solidFill>
                <a:latin typeface="+mn-lt"/>
              </a:defRPr>
            </a:lvl6pPr>
            <a:lvl7pPr marL="0" indent="0">
              <a:lnSpc>
                <a:spcPct val="100000"/>
              </a:lnSpc>
              <a:spcBef>
                <a:spcPts val="0"/>
              </a:spcBef>
              <a:buNone/>
              <a:defRPr sz="649" b="0" i="1" spc="0" baseline="0">
                <a:solidFill>
                  <a:schemeClr val="accent2"/>
                </a:solidFill>
                <a:latin typeface="+mn-lt"/>
              </a:defRPr>
            </a:lvl7pPr>
            <a:lvl8pPr marL="0" indent="0">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9" name="Text">
            <a:extLst>
              <a:ext uri="{FF2B5EF4-FFF2-40B4-BE49-F238E27FC236}">
                <a16:creationId xmlns:a16="http://schemas.microsoft.com/office/drawing/2014/main" id="{AC592A5C-F234-40DA-9F31-AA6AFF552A57}"/>
              </a:ext>
            </a:extLst>
          </p:cNvPr>
          <p:cNvSpPr>
            <a:spLocks noGrp="1"/>
          </p:cNvSpPr>
          <p:nvPr>
            <p:ph type="body" orient="vert" idx="14" hasCustomPrompt="1"/>
          </p:nvPr>
        </p:nvSpPr>
        <p:spPr>
          <a:xfrm>
            <a:off x="538163" y="1436945"/>
            <a:ext cx="3708000" cy="323700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endParaRPr lang="en-GB" noProof="0" dirty="0"/>
          </a:p>
        </p:txBody>
      </p:sp>
      <p:sp>
        <p:nvSpPr>
          <p:cNvPr id="15" name="Headline/Subheadline">
            <a:extLst>
              <a:ext uri="{FF2B5EF4-FFF2-40B4-BE49-F238E27FC236}">
                <a16:creationId xmlns:a16="http://schemas.microsoft.com/office/drawing/2014/main" id="{B5C40E0B-0C14-4D0C-BBA2-4EF43A35C51F}"/>
              </a:ext>
            </a:extLst>
          </p:cNvPr>
          <p:cNvSpPr>
            <a:spLocks noGrp="1"/>
          </p:cNvSpPr>
          <p:nvPr>
            <p:ph type="body" orient="vert" idx="22" hasCustomPrompt="1"/>
          </p:nvPr>
        </p:nvSpPr>
        <p:spPr>
          <a:xfrm>
            <a:off x="538165" y="358445"/>
            <a:ext cx="3708000"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 for sub-headline </a:t>
            </a:r>
            <a:br>
              <a:rPr lang="en-GB" noProof="0"/>
            </a:br>
            <a:r>
              <a:rPr lang="en-GB" noProof="0"/>
              <a:t>&gt;&gt; Increase List Level</a:t>
            </a:r>
          </a:p>
          <a:p>
            <a:pPr lvl="1"/>
            <a:r>
              <a:rPr lang="en-GB" noProof="0"/>
              <a:t>Second level</a:t>
            </a:r>
            <a:endParaRPr lang="en-GB" noProof="0" dirty="0"/>
          </a:p>
        </p:txBody>
      </p:sp>
    </p:spTree>
    <p:extLst>
      <p:ext uri="{BB962C8B-B14F-4D97-AF65-F5344CB8AC3E}">
        <p14:creationId xmlns:p14="http://schemas.microsoft.com/office/powerpoint/2010/main" val="2834326278"/>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3084">
          <p15:clr>
            <a:srgbClr val="FBAE40"/>
          </p15:clr>
        </p15:guide>
        <p15:guide id="4" orient="horz" pos="227">
          <p15:clr>
            <a:srgbClr val="FBAE40"/>
          </p15:clr>
        </p15:guide>
        <p15:guide id="6" orient="horz" pos="2948">
          <p15:clr>
            <a:srgbClr val="FBAE40"/>
          </p15:clr>
        </p15:guide>
        <p15:guide id="7" pos="267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headline">
    <p:spTree>
      <p:nvGrpSpPr>
        <p:cNvPr id="1" name=""/>
        <p:cNvGrpSpPr/>
        <p:nvPr/>
      </p:nvGrpSpPr>
      <p:grpSpPr>
        <a:xfrm>
          <a:off x="0" y="0"/>
          <a:ext cx="0" cy="0"/>
          <a:chOff x="0" y="0"/>
          <a:chExt cx="0" cy="0"/>
        </a:xfrm>
      </p:grpSpPr>
      <p:sp>
        <p:nvSpPr>
          <p:cNvPr id="19" name="Foliennummer">
            <a:extLst>
              <a:ext uri="{FF2B5EF4-FFF2-40B4-BE49-F238E27FC236}">
                <a16:creationId xmlns:a16="http://schemas.microsoft.com/office/drawing/2014/main" id="{30D98435-7333-4168-9B3B-A4A32367B7E2}"/>
              </a:ext>
            </a:extLst>
          </p:cNvPr>
          <p:cNvSpPr>
            <a:spLocks noGrp="1"/>
          </p:cNvSpPr>
          <p:nvPr>
            <p:ph type="sldNum" sz="quarter" idx="25"/>
          </p:nvPr>
        </p:nvSpPr>
        <p:spPr/>
        <p:txBody>
          <a:bodyPr/>
          <a:lstStyle/>
          <a:p>
            <a:r>
              <a:rPr lang="en-GB" dirty="0"/>
              <a:t>Page </a:t>
            </a:r>
            <a:fld id="{677F1DB9-6BD1-4662-AD32-A5C07CCC53B6}" type="slidenum">
              <a:rPr lang="en-GB" sz="599" smtClean="0"/>
              <a:pPr/>
              <a:t>‹nr.›</a:t>
            </a:fld>
            <a:endParaRPr lang="en-GB" dirty="0"/>
          </a:p>
        </p:txBody>
      </p:sp>
      <p:sp>
        <p:nvSpPr>
          <p:cNvPr id="18" name="Fußzeile">
            <a:extLst>
              <a:ext uri="{FF2B5EF4-FFF2-40B4-BE49-F238E27FC236}">
                <a16:creationId xmlns:a16="http://schemas.microsoft.com/office/drawing/2014/main" id="{B8DB5D05-E9FF-48F5-B751-517CA2BB451C}"/>
              </a:ext>
            </a:extLst>
          </p:cNvPr>
          <p:cNvSpPr>
            <a:spLocks noGrp="1"/>
          </p:cNvSpPr>
          <p:nvPr>
            <p:ph type="ftr" sz="quarter" idx="24"/>
          </p:nvPr>
        </p:nvSpPr>
        <p:spPr/>
        <p:txBody>
          <a:bodyPr/>
          <a:lstStyle/>
          <a:p>
            <a:r>
              <a:rPr lang="en-US"/>
              <a:t>Subject matter of the presentation, which can also be very long</a:t>
            </a:r>
            <a:endParaRPr lang="en-GB" dirty="0"/>
          </a:p>
        </p:txBody>
      </p:sp>
      <p:sp>
        <p:nvSpPr>
          <p:cNvPr id="17" name="Datum">
            <a:extLst>
              <a:ext uri="{FF2B5EF4-FFF2-40B4-BE49-F238E27FC236}">
                <a16:creationId xmlns:a16="http://schemas.microsoft.com/office/drawing/2014/main" id="{3EA98F35-BD21-4056-9200-8AAD385C5E68}"/>
              </a:ext>
            </a:extLst>
          </p:cNvPr>
          <p:cNvSpPr>
            <a:spLocks noGrp="1"/>
          </p:cNvSpPr>
          <p:nvPr>
            <p:ph type="dt" sz="half" idx="23"/>
          </p:nvPr>
        </p:nvSpPr>
        <p:spPr/>
        <p:txBody>
          <a:bodyPr/>
          <a:lstStyle/>
          <a:p>
            <a:fld id="{2DFF4151-E31A-4C4E-9C39-CC6AA87D6CAD}" type="datetime1">
              <a:rPr lang="de-DE" smtClean="0"/>
              <a:t>09.10.2023</a:t>
            </a:fld>
            <a:endParaRPr lang="en-GB" dirty="0"/>
          </a:p>
        </p:txBody>
      </p:sp>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1" y="1"/>
            <a:ext cx="9144001" cy="3559053"/>
          </a:xfrm>
          <a:solidFill>
            <a:srgbClr val="C2C3C5"/>
          </a:solidFill>
        </p:spPr>
        <p:txBody>
          <a:bodyPr anchor="ctr" anchorCtr="0"/>
          <a:lstStyle>
            <a:lvl1pPr algn="ctr">
              <a:spcBef>
                <a:spcPts val="0"/>
              </a:spcBef>
              <a:defRPr/>
            </a:lvl1pPr>
          </a:lstStyle>
          <a:p>
            <a:r>
              <a:rPr lang="en-GB"/>
              <a:t>Insert </a:t>
            </a:r>
            <a:br>
              <a:rPr lang="en-GB"/>
            </a:br>
            <a:r>
              <a:rPr lang="en-GB"/>
              <a:t>picture</a:t>
            </a:r>
            <a:endParaRPr lang="en-GB" dirty="0"/>
          </a:p>
        </p:txBody>
      </p:sp>
      <p:sp>
        <p:nvSpPr>
          <p:cNvPr id="9" name="Energiefeld">
            <a:extLst>
              <a:ext uri="{FF2B5EF4-FFF2-40B4-BE49-F238E27FC236}">
                <a16:creationId xmlns:a16="http://schemas.microsoft.com/office/drawing/2014/main" id="{4A6B7F0B-DAA5-4BFC-B93D-0EFDDDC52D4F}"/>
              </a:ext>
            </a:extLst>
          </p:cNvPr>
          <p:cNvSpPr>
            <a:spLocks noGrp="1" noChangeAspect="1"/>
          </p:cNvSpPr>
          <p:nvPr>
            <p:ph type="body" orient="vert" idx="18" hasCustomPrompt="1"/>
          </p:nvPr>
        </p:nvSpPr>
        <p:spPr bwMode="gray">
          <a:xfrm rot="10800000" flipH="1" flipV="1">
            <a:off x="5475600" y="1"/>
            <a:ext cx="3668400" cy="3272969"/>
          </a:xfrm>
          <a:blipFill>
            <a:blip r:embed="rId2"/>
            <a:stretch>
              <a:fillRect/>
            </a:stretch>
          </a:blipFill>
        </p:spPr>
        <p:txBody>
          <a:bodyPr vert="horz" wrap="none" tIns="0" rIns="0" bIns="3348000" anchor="b" anchorCtr="0">
            <a:noAutofit/>
          </a:bodyPr>
          <a:lstStyle>
            <a:lvl1pPr marL="0" indent="0" algn="l">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gn="l">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gn="l">
              <a:lnSpc>
                <a:spcPct val="100000"/>
              </a:lnSpc>
              <a:spcBef>
                <a:spcPts val="0"/>
              </a:spcBef>
              <a:buNone/>
              <a:defRPr sz="649" b="0" i="1" spc="0" baseline="0">
                <a:solidFill>
                  <a:schemeClr val="accent2"/>
                </a:solidFill>
                <a:latin typeface="+mn-lt"/>
              </a:defRPr>
            </a:lvl3pPr>
            <a:lvl4pPr marL="0" indent="0" algn="l">
              <a:lnSpc>
                <a:spcPct val="100000"/>
              </a:lnSpc>
              <a:spcBef>
                <a:spcPts val="0"/>
              </a:spcBef>
              <a:buNone/>
              <a:defRPr sz="649" b="0" i="1" spc="0" baseline="0">
                <a:solidFill>
                  <a:schemeClr val="accent2"/>
                </a:solidFill>
                <a:latin typeface="+mn-lt"/>
              </a:defRPr>
            </a:lvl4pPr>
            <a:lvl5pPr marL="0" indent="0" algn="l">
              <a:lnSpc>
                <a:spcPct val="100000"/>
              </a:lnSpc>
              <a:spcBef>
                <a:spcPts val="0"/>
              </a:spcBef>
              <a:buNone/>
              <a:defRPr sz="649" b="0" i="1" spc="0" baseline="0">
                <a:solidFill>
                  <a:schemeClr val="accent2"/>
                </a:solidFill>
                <a:latin typeface="+mn-lt"/>
              </a:defRPr>
            </a:lvl5pPr>
            <a:lvl6pPr marL="0" indent="0" algn="l">
              <a:lnSpc>
                <a:spcPct val="100000"/>
              </a:lnSpc>
              <a:spcBef>
                <a:spcPts val="0"/>
              </a:spcBef>
              <a:buNone/>
              <a:defRPr sz="649" b="0" i="1" spc="0" baseline="0">
                <a:solidFill>
                  <a:schemeClr val="accent2"/>
                </a:solidFill>
                <a:latin typeface="+mn-lt"/>
              </a:defRPr>
            </a:lvl6pPr>
            <a:lvl7pPr marL="0" indent="0" algn="l">
              <a:lnSpc>
                <a:spcPct val="100000"/>
              </a:lnSpc>
              <a:spcBef>
                <a:spcPts val="0"/>
              </a:spcBef>
              <a:buNone/>
              <a:defRPr sz="649" b="0" i="1" spc="0" baseline="0">
                <a:solidFill>
                  <a:schemeClr val="accent2"/>
                </a:solidFill>
                <a:latin typeface="+mn-lt"/>
              </a:defRPr>
            </a:lvl7pPr>
            <a:lvl8pPr marL="0" indent="0" algn="l">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gn="l">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15" name="Headline/Subheadline">
            <a:extLst>
              <a:ext uri="{FF2B5EF4-FFF2-40B4-BE49-F238E27FC236}">
                <a16:creationId xmlns:a16="http://schemas.microsoft.com/office/drawing/2014/main" id="{5DBAFF06-A623-4308-9DAB-FC743FAF4355}"/>
              </a:ext>
            </a:extLst>
          </p:cNvPr>
          <p:cNvSpPr>
            <a:spLocks noGrp="1"/>
          </p:cNvSpPr>
          <p:nvPr>
            <p:ph type="body" orient="vert" idx="22" hasCustomPrompt="1"/>
          </p:nvPr>
        </p:nvSpPr>
        <p:spPr>
          <a:xfrm>
            <a:off x="538163" y="3866744"/>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2524457956"/>
      </p:ext>
    </p:extLst>
  </p:cSld>
  <p:clrMapOvr>
    <a:masterClrMapping/>
  </p:clrMapOvr>
  <p:extLst>
    <p:ext uri="{DCECCB84-F9BA-43D5-87BE-67443E8EF086}">
      <p15:sldGuideLst xmlns:p15="http://schemas.microsoft.com/office/powerpoint/2012/main">
        <p15:guide id="1" pos="339">
          <p15:clr>
            <a:srgbClr val="FBAE40"/>
          </p15:clr>
        </p15:guide>
        <p15:guide id="2" orient="horz" pos="2244">
          <p15:clr>
            <a:srgbClr val="FBAE40"/>
          </p15:clr>
        </p15:guide>
        <p15:guide id="5" orient="horz" pos="2438">
          <p15:clr>
            <a:srgbClr val="FBAE40"/>
          </p15:clr>
        </p15:guide>
        <p15:guide id="6" orient="horz" pos="2948">
          <p15:clr>
            <a:srgbClr val="FBAE40"/>
          </p15:clr>
        </p15:guide>
        <p15:guide id="8" pos="54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headline on gradient">
    <p:spTree>
      <p:nvGrpSpPr>
        <p:cNvPr id="1" name=""/>
        <p:cNvGrpSpPr/>
        <p:nvPr/>
      </p:nvGrpSpPr>
      <p:grpSpPr>
        <a:xfrm>
          <a:off x="0" y="0"/>
          <a:ext cx="0" cy="0"/>
          <a:chOff x="0" y="0"/>
          <a:chExt cx="0" cy="0"/>
        </a:xfrm>
      </p:grpSpPr>
      <p:pic>
        <p:nvPicPr>
          <p:cNvPr id="12" name="Verlauf" descr="Ein Bild, das draußen, Himmel enthält.&#10;&#10;Automatisch generierte Beschreibung">
            <a:extLst>
              <a:ext uri="{FF2B5EF4-FFF2-40B4-BE49-F238E27FC236}">
                <a16:creationId xmlns:a16="http://schemas.microsoft.com/office/drawing/2014/main" id="{B5D91265-95CE-4F98-8DE7-0CF3F1DF6574}"/>
              </a:ext>
            </a:extLst>
          </p:cNvPr>
          <p:cNvPicPr>
            <a:picLocks noChangeAspect="1"/>
          </p:cNvPicPr>
          <p:nvPr userDrawn="1"/>
        </p:nvPicPr>
        <p:blipFill>
          <a:blip r:embed="rId2"/>
          <a:srcRect b="69139"/>
          <a:stretch>
            <a:fillRect/>
          </a:stretch>
        </p:blipFill>
        <p:spPr bwMode="white">
          <a:xfrm>
            <a:off x="0" y="3559056"/>
            <a:ext cx="9144000" cy="1584446"/>
          </a:xfrm>
          <a:custGeom>
            <a:avLst/>
            <a:gdLst>
              <a:gd name="connsiteX0" fmla="*/ 0 w 9144000"/>
              <a:gd name="connsiteY0" fmla="*/ 0 h 1585913"/>
              <a:gd name="connsiteX1" fmla="*/ 9144000 w 9144000"/>
              <a:gd name="connsiteY1" fmla="*/ 0 h 1585913"/>
              <a:gd name="connsiteX2" fmla="*/ 9144000 w 9144000"/>
              <a:gd name="connsiteY2" fmla="*/ 1585913 h 1585913"/>
              <a:gd name="connsiteX3" fmla="*/ 0 w 9144000"/>
              <a:gd name="connsiteY3" fmla="*/ 1585913 h 1585913"/>
            </a:gdLst>
            <a:ahLst/>
            <a:cxnLst>
              <a:cxn ang="0">
                <a:pos x="connsiteX0" y="connsiteY0"/>
              </a:cxn>
              <a:cxn ang="0">
                <a:pos x="connsiteX1" y="connsiteY1"/>
              </a:cxn>
              <a:cxn ang="0">
                <a:pos x="connsiteX2" y="connsiteY2"/>
              </a:cxn>
              <a:cxn ang="0">
                <a:pos x="connsiteX3" y="connsiteY3"/>
              </a:cxn>
            </a:cxnLst>
            <a:rect l="l" t="t" r="r" b="b"/>
            <a:pathLst>
              <a:path w="9144000" h="1585913">
                <a:moveTo>
                  <a:pt x="0" y="0"/>
                </a:moveTo>
                <a:lnTo>
                  <a:pt x="9144000" y="0"/>
                </a:lnTo>
                <a:lnTo>
                  <a:pt x="9144000" y="1585913"/>
                </a:lnTo>
                <a:lnTo>
                  <a:pt x="0" y="1585913"/>
                </a:lnTo>
                <a:close/>
              </a:path>
            </a:pathLst>
          </a:custGeom>
        </p:spPr>
      </p:pic>
      <p:sp>
        <p:nvSpPr>
          <p:cNvPr id="19" name="Foliennummer">
            <a:extLst>
              <a:ext uri="{FF2B5EF4-FFF2-40B4-BE49-F238E27FC236}">
                <a16:creationId xmlns:a16="http://schemas.microsoft.com/office/drawing/2014/main" id="{30D98435-7333-4168-9B3B-A4A32367B7E2}"/>
              </a:ext>
            </a:extLst>
          </p:cNvPr>
          <p:cNvSpPr>
            <a:spLocks noGrp="1"/>
          </p:cNvSpPr>
          <p:nvPr>
            <p:ph type="sldNum" sz="quarter" idx="25"/>
          </p:nvPr>
        </p:nvSpPr>
        <p:spPr/>
        <p:txBody>
          <a:bodyPr/>
          <a:lstStyle>
            <a:lvl1pPr>
              <a:defRPr>
                <a:solidFill>
                  <a:schemeClr val="bg1"/>
                </a:solidFill>
              </a:defRPr>
            </a:lvl1pPr>
          </a:lstStyle>
          <a:p>
            <a:r>
              <a:rPr lang="en-GB" dirty="0"/>
              <a:t>Page </a:t>
            </a:r>
            <a:fld id="{677F1DB9-6BD1-4662-AD32-A5C07CCC53B6}" type="slidenum">
              <a:rPr lang="en-GB" sz="599" smtClean="0"/>
              <a:pPr/>
              <a:t>‹nr.›</a:t>
            </a:fld>
            <a:endParaRPr lang="en-GB" dirty="0"/>
          </a:p>
        </p:txBody>
      </p:sp>
      <p:sp>
        <p:nvSpPr>
          <p:cNvPr id="18" name="Fußzeile">
            <a:extLst>
              <a:ext uri="{FF2B5EF4-FFF2-40B4-BE49-F238E27FC236}">
                <a16:creationId xmlns:a16="http://schemas.microsoft.com/office/drawing/2014/main" id="{B8DB5D05-E9FF-48F5-B751-517CA2BB451C}"/>
              </a:ext>
            </a:extLst>
          </p:cNvPr>
          <p:cNvSpPr>
            <a:spLocks noGrp="1"/>
          </p:cNvSpPr>
          <p:nvPr>
            <p:ph type="ftr" sz="quarter" idx="24"/>
          </p:nvPr>
        </p:nvSpPr>
        <p:spPr/>
        <p:txBody>
          <a:bodyPr/>
          <a:lstStyle>
            <a:lvl1pPr>
              <a:defRPr>
                <a:solidFill>
                  <a:schemeClr val="bg1"/>
                </a:solidFill>
              </a:defRPr>
            </a:lvl1pPr>
          </a:lstStyle>
          <a:p>
            <a:r>
              <a:rPr lang="en-US"/>
              <a:t>Subject matter of the presentation, which can also be very long</a:t>
            </a:r>
            <a:endParaRPr lang="en-GB" dirty="0"/>
          </a:p>
        </p:txBody>
      </p:sp>
      <p:sp>
        <p:nvSpPr>
          <p:cNvPr id="17" name="Datum">
            <a:extLst>
              <a:ext uri="{FF2B5EF4-FFF2-40B4-BE49-F238E27FC236}">
                <a16:creationId xmlns:a16="http://schemas.microsoft.com/office/drawing/2014/main" id="{3EA98F35-BD21-4056-9200-8AAD385C5E68}"/>
              </a:ext>
            </a:extLst>
          </p:cNvPr>
          <p:cNvSpPr>
            <a:spLocks noGrp="1"/>
          </p:cNvSpPr>
          <p:nvPr>
            <p:ph type="dt" sz="half" idx="23"/>
          </p:nvPr>
        </p:nvSpPr>
        <p:spPr/>
        <p:txBody>
          <a:bodyPr/>
          <a:lstStyle>
            <a:lvl1pPr>
              <a:defRPr>
                <a:solidFill>
                  <a:schemeClr val="bg1"/>
                </a:solidFill>
              </a:defRPr>
            </a:lvl1pPr>
          </a:lstStyle>
          <a:p>
            <a:fld id="{B142B730-31F5-4B39-A969-8422AE612AE1}" type="datetime1">
              <a:rPr lang="de-DE" smtClean="0"/>
              <a:t>09.10.2023</a:t>
            </a:fld>
            <a:endParaRPr lang="en-GB" dirty="0"/>
          </a:p>
        </p:txBody>
      </p:sp>
      <p:pic>
        <p:nvPicPr>
          <p:cNvPr id="10" name="RWE Logo">
            <a:extLst>
              <a:ext uri="{FF2B5EF4-FFF2-40B4-BE49-F238E27FC236}">
                <a16:creationId xmlns:a16="http://schemas.microsoft.com/office/drawing/2014/main" id="{2B71567C-2A9D-4345-9035-225BECA58055}"/>
              </a:ext>
            </a:extLst>
          </p:cNvPr>
          <p:cNvPicPr>
            <a:picLocks noChangeAspect="1"/>
          </p:cNvPicPr>
          <p:nvPr userDrawn="1"/>
        </p:nvPicPr>
        <p:blipFill>
          <a:blip r:embed="rId3"/>
          <a:srcRect/>
          <a:stretch/>
        </p:blipFill>
        <p:spPr bwMode="black">
          <a:xfrm>
            <a:off x="538165" y="4891471"/>
            <a:ext cx="215999" cy="62120"/>
          </a:xfrm>
          <a:prstGeom prst="rect">
            <a:avLst/>
          </a:prstGeom>
        </p:spPr>
      </p:pic>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1" y="1"/>
            <a:ext cx="9144001" cy="3559053"/>
          </a:xfrm>
          <a:blipFill>
            <a:blip r:embed="rId4"/>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picture</a:t>
            </a:r>
            <a:endParaRPr lang="en-GB" dirty="0"/>
          </a:p>
        </p:txBody>
      </p:sp>
      <p:sp>
        <p:nvSpPr>
          <p:cNvPr id="14" name="Energiefeld">
            <a:extLst>
              <a:ext uri="{FF2B5EF4-FFF2-40B4-BE49-F238E27FC236}">
                <a16:creationId xmlns:a16="http://schemas.microsoft.com/office/drawing/2014/main" id="{F4DB3C0F-A432-469D-8323-31A1B9155D2B}"/>
              </a:ext>
            </a:extLst>
          </p:cNvPr>
          <p:cNvSpPr>
            <a:spLocks noGrp="1" noChangeAspect="1"/>
          </p:cNvSpPr>
          <p:nvPr>
            <p:ph type="body" orient="vert" idx="18" hasCustomPrompt="1"/>
          </p:nvPr>
        </p:nvSpPr>
        <p:spPr bwMode="gray">
          <a:xfrm rot="10800000" flipH="1" flipV="1">
            <a:off x="5475600" y="1"/>
            <a:ext cx="3668400" cy="3272969"/>
          </a:xfrm>
          <a:blipFill>
            <a:blip r:embed="rId5"/>
            <a:stretch>
              <a:fillRect/>
            </a:stretch>
          </a:blipFill>
        </p:spPr>
        <p:txBody>
          <a:bodyPr vert="horz" wrap="none" tIns="0" rIns="0" bIns="3348000" anchor="b" anchorCtr="0">
            <a:noAutofit/>
          </a:bodyPr>
          <a:lstStyle>
            <a:lvl1pPr marL="0" indent="0" algn="l">
              <a:lnSpc>
                <a:spcPct val="100000"/>
              </a:lnSpc>
              <a:spcBef>
                <a:spcPts val="0"/>
              </a:spcBef>
              <a:buFont typeface="Arial" panose="020B0604020202020204" pitchFamily="34" charset="0"/>
              <a:buNone/>
              <a:defRPr sz="649" b="0" i="1" spc="0" baseline="0">
                <a:solidFill>
                  <a:schemeClr val="accent2"/>
                </a:solidFill>
                <a:latin typeface="+mn-lt"/>
              </a:defRPr>
            </a:lvl1pPr>
            <a:lvl2pPr marL="0" indent="0" algn="l">
              <a:lnSpc>
                <a:spcPct val="100000"/>
              </a:lnSpc>
              <a:spcBef>
                <a:spcPts val="0"/>
              </a:spcBef>
              <a:buFont typeface="Arial" panose="020B0604020202020204" pitchFamily="34" charset="0"/>
              <a:buNone/>
              <a:defRPr sz="649" b="0" i="1" spc="0" baseline="0">
                <a:solidFill>
                  <a:schemeClr val="accent2"/>
                </a:solidFill>
                <a:latin typeface="+mn-lt"/>
              </a:defRPr>
            </a:lvl2pPr>
            <a:lvl3pPr marL="0" indent="0" algn="l">
              <a:lnSpc>
                <a:spcPct val="100000"/>
              </a:lnSpc>
              <a:spcBef>
                <a:spcPts val="0"/>
              </a:spcBef>
              <a:buNone/>
              <a:defRPr sz="649" b="0" i="1" spc="0" baseline="0">
                <a:solidFill>
                  <a:schemeClr val="accent2"/>
                </a:solidFill>
                <a:latin typeface="+mn-lt"/>
              </a:defRPr>
            </a:lvl3pPr>
            <a:lvl4pPr marL="0" indent="0" algn="l">
              <a:lnSpc>
                <a:spcPct val="100000"/>
              </a:lnSpc>
              <a:spcBef>
                <a:spcPts val="0"/>
              </a:spcBef>
              <a:buNone/>
              <a:defRPr sz="649" b="0" i="1" spc="0" baseline="0">
                <a:solidFill>
                  <a:schemeClr val="accent2"/>
                </a:solidFill>
                <a:latin typeface="+mn-lt"/>
              </a:defRPr>
            </a:lvl4pPr>
            <a:lvl5pPr marL="0" indent="0" algn="l">
              <a:lnSpc>
                <a:spcPct val="100000"/>
              </a:lnSpc>
              <a:spcBef>
                <a:spcPts val="0"/>
              </a:spcBef>
              <a:buNone/>
              <a:defRPr sz="649" b="0" i="1" spc="0" baseline="0">
                <a:solidFill>
                  <a:schemeClr val="accent2"/>
                </a:solidFill>
                <a:latin typeface="+mn-lt"/>
              </a:defRPr>
            </a:lvl5pPr>
            <a:lvl6pPr marL="0" indent="0" algn="l">
              <a:lnSpc>
                <a:spcPct val="100000"/>
              </a:lnSpc>
              <a:spcBef>
                <a:spcPts val="0"/>
              </a:spcBef>
              <a:buNone/>
              <a:defRPr sz="649" b="0" i="1" spc="0" baseline="0">
                <a:solidFill>
                  <a:schemeClr val="accent2"/>
                </a:solidFill>
                <a:latin typeface="+mn-lt"/>
              </a:defRPr>
            </a:lvl6pPr>
            <a:lvl7pPr marL="0" indent="0" algn="l">
              <a:lnSpc>
                <a:spcPct val="100000"/>
              </a:lnSpc>
              <a:spcBef>
                <a:spcPts val="0"/>
              </a:spcBef>
              <a:buNone/>
              <a:defRPr sz="649" b="0" i="1" spc="0" baseline="0">
                <a:solidFill>
                  <a:schemeClr val="accent2"/>
                </a:solidFill>
                <a:latin typeface="+mn-lt"/>
              </a:defRPr>
            </a:lvl7pPr>
            <a:lvl8pPr marL="0" indent="0" algn="l">
              <a:lnSpc>
                <a:spcPct val="100000"/>
              </a:lnSpc>
              <a:spcBef>
                <a:spcPts val="0"/>
              </a:spcBef>
              <a:buFont typeface="Arial" panose="020B0604020202020204" pitchFamily="34" charset="0"/>
              <a:buNone/>
              <a:defRPr sz="649" b="0" i="1" spc="0" baseline="0">
                <a:solidFill>
                  <a:schemeClr val="accent2"/>
                </a:solidFill>
                <a:latin typeface="+mn-lt"/>
              </a:defRPr>
            </a:lvl8pPr>
            <a:lvl9pPr marL="0" indent="0" algn="l">
              <a:lnSpc>
                <a:spcPct val="100000"/>
              </a:lnSpc>
              <a:spcBef>
                <a:spcPts val="0"/>
              </a:spcBef>
              <a:buFont typeface="Arial" panose="020B0604020202020204" pitchFamily="34" charset="0"/>
              <a:buNone/>
              <a:defRPr lang="de-DE" sz="649"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endParaRPr lang="en-GB" noProof="0" dirty="0"/>
          </a:p>
        </p:txBody>
      </p:sp>
      <p:sp>
        <p:nvSpPr>
          <p:cNvPr id="13" name="Headline/Subheadline">
            <a:extLst>
              <a:ext uri="{FF2B5EF4-FFF2-40B4-BE49-F238E27FC236}">
                <a16:creationId xmlns:a16="http://schemas.microsoft.com/office/drawing/2014/main" id="{9C2C8554-CAC6-4424-92DE-17330745540B}"/>
              </a:ext>
            </a:extLst>
          </p:cNvPr>
          <p:cNvSpPr>
            <a:spLocks noGrp="1"/>
          </p:cNvSpPr>
          <p:nvPr>
            <p:ph type="body" orient="vert" idx="22" hasCustomPrompt="1"/>
          </p:nvPr>
        </p:nvSpPr>
        <p:spPr>
          <a:xfrm>
            <a:off x="538163" y="3866744"/>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bg1"/>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1072899704"/>
      </p:ext>
    </p:extLst>
  </p:cSld>
  <p:clrMapOvr>
    <a:masterClrMapping/>
  </p:clrMapOvr>
  <p:extLst>
    <p:ext uri="{DCECCB84-F9BA-43D5-87BE-67443E8EF086}">
      <p15:sldGuideLst xmlns:p15="http://schemas.microsoft.com/office/powerpoint/2012/main">
        <p15:guide id="1" pos="339">
          <p15:clr>
            <a:srgbClr val="FBAE40"/>
          </p15:clr>
        </p15:guide>
        <p15:guide id="2" orient="horz" pos="2244">
          <p15:clr>
            <a:srgbClr val="FBAE40"/>
          </p15:clr>
        </p15:guide>
        <p15:guide id="5" orient="horz" pos="2438">
          <p15:clr>
            <a:srgbClr val="FBAE40"/>
          </p15:clr>
        </p15:guide>
        <p15:guide id="6" orient="horz" pos="2948">
          <p15:clr>
            <a:srgbClr val="FBAE40"/>
          </p15:clr>
        </p15:guide>
        <p15:guide id="8" pos="54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1" name="Foliennummer">
            <a:extLst>
              <a:ext uri="{FF2B5EF4-FFF2-40B4-BE49-F238E27FC236}">
                <a16:creationId xmlns:a16="http://schemas.microsoft.com/office/drawing/2014/main" id="{8DAC3660-541C-4C9B-83E3-2BD42F14D84A}"/>
              </a:ext>
            </a:extLst>
          </p:cNvPr>
          <p:cNvSpPr>
            <a:spLocks noGrp="1"/>
          </p:cNvSpPr>
          <p:nvPr>
            <p:ph type="sldNum" sz="quarter" idx="16"/>
          </p:nvPr>
        </p:nvSpPr>
        <p:spPr/>
        <p:txBody>
          <a:bodyPr/>
          <a:lstStyle/>
          <a:p>
            <a:r>
              <a:rPr lang="en-GB" dirty="0"/>
              <a:t>Page </a:t>
            </a:r>
            <a:fld id="{677F1DB9-6BD1-4662-AD32-A5C07CCC53B6}" type="slidenum">
              <a:rPr lang="en-GB" sz="599" smtClean="0"/>
              <a:pPr/>
              <a:t>‹nr.›</a:t>
            </a:fld>
            <a:endParaRPr lang="en-GB" dirty="0"/>
          </a:p>
        </p:txBody>
      </p:sp>
      <p:sp>
        <p:nvSpPr>
          <p:cNvPr id="20" name="Fußzeile">
            <a:extLst>
              <a:ext uri="{FF2B5EF4-FFF2-40B4-BE49-F238E27FC236}">
                <a16:creationId xmlns:a16="http://schemas.microsoft.com/office/drawing/2014/main" id="{1959E3E2-D9D0-4BB6-96E3-37F3C5716A97}"/>
              </a:ext>
            </a:extLst>
          </p:cNvPr>
          <p:cNvSpPr>
            <a:spLocks noGrp="1"/>
          </p:cNvSpPr>
          <p:nvPr>
            <p:ph type="ftr" sz="quarter" idx="15"/>
          </p:nvPr>
        </p:nvSpPr>
        <p:spPr/>
        <p:txBody>
          <a:bodyPr/>
          <a:lstStyle/>
          <a:p>
            <a:r>
              <a:rPr lang="en-US"/>
              <a:t>Subject matter of the presentation, which can also be very long</a:t>
            </a:r>
            <a:endParaRPr lang="en-GB" dirty="0"/>
          </a:p>
        </p:txBody>
      </p:sp>
      <p:sp>
        <p:nvSpPr>
          <p:cNvPr id="19" name="Datum">
            <a:extLst>
              <a:ext uri="{FF2B5EF4-FFF2-40B4-BE49-F238E27FC236}">
                <a16:creationId xmlns:a16="http://schemas.microsoft.com/office/drawing/2014/main" id="{4C35431B-46E5-463B-8616-1A72D20BDE3F}"/>
              </a:ext>
            </a:extLst>
          </p:cNvPr>
          <p:cNvSpPr>
            <a:spLocks noGrp="1"/>
          </p:cNvSpPr>
          <p:nvPr>
            <p:ph type="dt" sz="half" idx="14"/>
          </p:nvPr>
        </p:nvSpPr>
        <p:spPr/>
        <p:txBody>
          <a:bodyPr/>
          <a:lstStyle/>
          <a:p>
            <a:fld id="{146813D6-22F7-458F-AACD-E106F4DBDE33}" type="datetime1">
              <a:rPr lang="de-DE" smtClean="0"/>
              <a:t>09.10.2023</a:t>
            </a:fld>
            <a:endParaRPr lang="en-GB" dirty="0"/>
          </a:p>
        </p:txBody>
      </p:sp>
      <p:sp>
        <p:nvSpPr>
          <p:cNvPr id="18" name="Headline/Subheadline">
            <a:extLst>
              <a:ext uri="{FF2B5EF4-FFF2-40B4-BE49-F238E27FC236}">
                <a16:creationId xmlns:a16="http://schemas.microsoft.com/office/drawing/2014/main" id="{C8D30344-0D2E-4742-B142-25ACD567158F}"/>
              </a:ext>
            </a:extLst>
          </p:cNvPr>
          <p:cNvSpPr>
            <a:spLocks noGrp="1"/>
          </p:cNvSpPr>
          <p:nvPr>
            <p:ph type="body" orient="vert" idx="13" hasCustomPrompt="1"/>
          </p:nvPr>
        </p:nvSpPr>
        <p:spPr>
          <a:xfrm>
            <a:off x="538163" y="358445"/>
            <a:ext cx="8062913" cy="683367"/>
          </a:xfrm>
        </p:spPr>
        <p:txBody>
          <a:bodyPr vert="horz">
            <a:normAutofit/>
          </a:bodyPr>
          <a:lstStyle>
            <a:lvl1pPr marL="0" indent="0">
              <a:lnSpc>
                <a:spcPct val="100000"/>
              </a:lnSpc>
              <a:spcBef>
                <a:spcPts val="0"/>
              </a:spcBef>
              <a:buFont typeface="Arial" panose="020B0604020202020204" pitchFamily="34" charset="0"/>
              <a:buNone/>
              <a:defRPr sz="2097" b="1" spc="0" baseline="0">
                <a:solidFill>
                  <a:schemeClr val="accent2"/>
                </a:solidFill>
                <a:latin typeface="+mj-lt"/>
              </a:defRPr>
            </a:lvl1pPr>
            <a:lvl2pPr marL="0" indent="0">
              <a:lnSpc>
                <a:spcPct val="100000"/>
              </a:lnSpc>
              <a:spcBef>
                <a:spcPts val="0"/>
              </a:spcBef>
              <a:buFont typeface="Arial" panose="020B0604020202020204" pitchFamily="34" charset="0"/>
              <a:buNone/>
              <a:defRPr sz="2097" b="1" spc="0" baseline="0">
                <a:solidFill>
                  <a:srgbClr val="3ED8C3"/>
                </a:solidFill>
                <a:latin typeface="+mj-lt"/>
              </a:defRPr>
            </a:lvl2pPr>
            <a:lvl3pPr marL="0" indent="0">
              <a:lnSpc>
                <a:spcPct val="100000"/>
              </a:lnSpc>
              <a:spcBef>
                <a:spcPts val="0"/>
              </a:spcBef>
              <a:buNone/>
              <a:defRPr sz="2097" b="1" spc="0" baseline="0">
                <a:solidFill>
                  <a:srgbClr val="3ED8C3"/>
                </a:solidFill>
                <a:latin typeface="+mj-lt"/>
              </a:defRPr>
            </a:lvl3pPr>
            <a:lvl4pPr marL="0" indent="0">
              <a:lnSpc>
                <a:spcPct val="100000"/>
              </a:lnSpc>
              <a:spcBef>
                <a:spcPts val="0"/>
              </a:spcBef>
              <a:buNone/>
              <a:defRPr sz="2097" b="1" spc="0" baseline="0">
                <a:solidFill>
                  <a:srgbClr val="3ED8C3"/>
                </a:solidFill>
                <a:latin typeface="+mj-lt"/>
              </a:defRPr>
            </a:lvl4pPr>
            <a:lvl5pPr marL="0" indent="0">
              <a:lnSpc>
                <a:spcPct val="100000"/>
              </a:lnSpc>
              <a:spcBef>
                <a:spcPts val="0"/>
              </a:spcBef>
              <a:buNone/>
              <a:defRPr sz="2097" b="1" spc="0" baseline="0">
                <a:solidFill>
                  <a:srgbClr val="3ED8C3"/>
                </a:solidFill>
                <a:latin typeface="+mj-lt"/>
              </a:defRPr>
            </a:lvl5pPr>
            <a:lvl6pPr marL="0" indent="0">
              <a:lnSpc>
                <a:spcPct val="100000"/>
              </a:lnSpc>
              <a:spcBef>
                <a:spcPts val="0"/>
              </a:spcBef>
              <a:buNone/>
              <a:defRPr sz="2097" b="1" spc="0" baseline="0">
                <a:solidFill>
                  <a:srgbClr val="3ED8C3"/>
                </a:solidFill>
                <a:latin typeface="+mj-lt"/>
              </a:defRPr>
            </a:lvl6pPr>
            <a:lvl7pPr marL="0" indent="0">
              <a:lnSpc>
                <a:spcPct val="100000"/>
              </a:lnSpc>
              <a:spcBef>
                <a:spcPts val="0"/>
              </a:spcBef>
              <a:buNone/>
              <a:defRPr sz="2097" b="1" spc="0" baseline="0">
                <a:solidFill>
                  <a:srgbClr val="3ED8C3"/>
                </a:solidFill>
                <a:latin typeface="+mj-lt"/>
              </a:defRPr>
            </a:lvl7pPr>
            <a:lvl8pPr marL="0" indent="0">
              <a:lnSpc>
                <a:spcPct val="100000"/>
              </a:lnSpc>
              <a:spcBef>
                <a:spcPts val="0"/>
              </a:spcBef>
              <a:buFont typeface="Arial" panose="020B0604020202020204" pitchFamily="34" charset="0"/>
              <a:buNone/>
              <a:defRPr sz="2097"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097"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endParaRPr lang="en-GB" noProof="0" dirty="0"/>
          </a:p>
        </p:txBody>
      </p:sp>
    </p:spTree>
    <p:extLst>
      <p:ext uri="{BB962C8B-B14F-4D97-AF65-F5344CB8AC3E}">
        <p14:creationId xmlns:p14="http://schemas.microsoft.com/office/powerpoint/2010/main" val="2868740003"/>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5420">
          <p15:clr>
            <a:srgbClr val="FBAE40"/>
          </p15:clr>
        </p15:guide>
        <p15:guide id="4" orient="horz" pos="227">
          <p15:clr>
            <a:srgbClr val="FBAE40"/>
          </p15:clr>
        </p15:guide>
        <p15:guide id="6" orient="horz" pos="29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9B2C4D49-6F38-4ECB-9E75-57E57D3B580A}"/>
              </a:ext>
            </a:extLst>
          </p:cNvPr>
          <p:cNvSpPr>
            <a:spLocks noGrp="1"/>
          </p:cNvSpPr>
          <p:nvPr>
            <p:ph type="sldNum" sz="quarter" idx="12"/>
          </p:nvPr>
        </p:nvSpPr>
        <p:spPr>
          <a:xfrm>
            <a:off x="8098164" y="5287105"/>
            <a:ext cx="504000" cy="107900"/>
          </a:xfrm>
        </p:spPr>
        <p:txBody>
          <a:bodyPr/>
          <a:lstStyle/>
          <a:p>
            <a:r>
              <a:rPr lang="en-GB" dirty="0"/>
              <a:t>Page </a:t>
            </a:r>
            <a:fld id="{677F1DB9-6BD1-4662-AD32-A5C07CCC53B6}" type="slidenum">
              <a:rPr lang="en-GB" sz="599" smtClean="0"/>
              <a:pPr/>
              <a:t>‹nr.›</a:t>
            </a:fld>
            <a:endParaRPr lang="en-GB" dirty="0"/>
          </a:p>
        </p:txBody>
      </p:sp>
      <p:sp>
        <p:nvSpPr>
          <p:cNvPr id="24" name="Fußzeile">
            <a:extLst>
              <a:ext uri="{FF2B5EF4-FFF2-40B4-BE49-F238E27FC236}">
                <a16:creationId xmlns:a16="http://schemas.microsoft.com/office/drawing/2014/main" id="{A1389A58-6552-4EF2-BE6F-06FAFB51816B}"/>
              </a:ext>
            </a:extLst>
          </p:cNvPr>
          <p:cNvSpPr>
            <a:spLocks noGrp="1"/>
          </p:cNvSpPr>
          <p:nvPr>
            <p:ph type="ftr" sz="quarter" idx="11"/>
          </p:nvPr>
        </p:nvSpPr>
        <p:spPr>
          <a:xfrm>
            <a:off x="1440000" y="5287105"/>
            <a:ext cx="6588000" cy="107900"/>
          </a:xfrm>
        </p:spPr>
        <p:txBody>
          <a:bodyPr/>
          <a:lstStyle/>
          <a:p>
            <a:r>
              <a:rPr lang="en-US"/>
              <a:t>Subject matter of the presentation, which can also be very long</a:t>
            </a:r>
            <a:endParaRPr lang="en-GB" dirty="0"/>
          </a:p>
        </p:txBody>
      </p:sp>
      <p:sp>
        <p:nvSpPr>
          <p:cNvPr id="22" name="Datum">
            <a:extLst>
              <a:ext uri="{FF2B5EF4-FFF2-40B4-BE49-F238E27FC236}">
                <a16:creationId xmlns:a16="http://schemas.microsoft.com/office/drawing/2014/main" id="{2290958C-32EF-4D49-8E21-A1C071108903}"/>
              </a:ext>
            </a:extLst>
          </p:cNvPr>
          <p:cNvSpPr>
            <a:spLocks noGrp="1"/>
          </p:cNvSpPr>
          <p:nvPr>
            <p:ph type="dt" sz="half" idx="10"/>
          </p:nvPr>
        </p:nvSpPr>
        <p:spPr>
          <a:xfrm>
            <a:off x="863999" y="5287105"/>
            <a:ext cx="504000" cy="107900"/>
          </a:xfrm>
        </p:spPr>
        <p:txBody>
          <a:bodyPr/>
          <a:lstStyle/>
          <a:p>
            <a:fld id="{B322F5D4-9944-4E24-85AC-3FAA9419D5BA}" type="datetime1">
              <a:rPr lang="de-DE" smtClean="0"/>
              <a:t>09.10.2023</a:t>
            </a:fld>
            <a:endParaRPr lang="en-GB" dirty="0"/>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3"/>
          <a:stretch>
            <a:fillRect/>
          </a:stretch>
        </p:blipFill>
        <p:spPr>
          <a:xfrm>
            <a:off x="5592174" y="1978431"/>
            <a:ext cx="3551827" cy="3165069"/>
          </a:xfrm>
          <a:prstGeom prst="rect">
            <a:avLst/>
          </a:prstGeom>
        </p:spPr>
      </p:pic>
      <p:pic>
        <p:nvPicPr>
          <p:cNvPr id="23" name="RWE Logo">
            <a:extLst>
              <a:ext uri="{FF2B5EF4-FFF2-40B4-BE49-F238E27FC236}">
                <a16:creationId xmlns:a16="http://schemas.microsoft.com/office/drawing/2014/main" id="{55386AFA-5C87-4DD0-90DA-C27B4195EAE6}"/>
              </a:ext>
            </a:extLst>
          </p:cNvPr>
          <p:cNvPicPr>
            <a:picLocks noChangeAspect="1"/>
          </p:cNvPicPr>
          <p:nvPr userDrawn="1"/>
        </p:nvPicPr>
        <p:blipFill>
          <a:blip r:embed="rId4"/>
          <a:srcRect/>
          <a:stretch/>
        </p:blipFill>
        <p:spPr>
          <a:xfrm>
            <a:off x="3942001" y="287734"/>
            <a:ext cx="1260000" cy="359667"/>
          </a:xfrm>
          <a:prstGeom prst="rect">
            <a:avLst/>
          </a:prstGeom>
        </p:spPr>
      </p:pic>
      <p:sp>
        <p:nvSpPr>
          <p:cNvPr id="26" name="Schlussklausel">
            <a:extLst>
              <a:ext uri="{FF2B5EF4-FFF2-40B4-BE49-F238E27FC236}">
                <a16:creationId xmlns:a16="http://schemas.microsoft.com/office/drawing/2014/main" id="{0A25A435-B50F-4148-A2AE-DB73D1CDD289}"/>
              </a:ext>
            </a:extLst>
          </p:cNvPr>
          <p:cNvSpPr>
            <a:spLocks noGrp="1"/>
          </p:cNvSpPr>
          <p:nvPr>
            <p:ph type="body" orient="vert" idx="13" hasCustomPrompt="1"/>
          </p:nvPr>
        </p:nvSpPr>
        <p:spPr>
          <a:xfrm>
            <a:off x="538163" y="2158591"/>
            <a:ext cx="8062913" cy="2517030"/>
          </a:xfrm>
        </p:spPr>
        <p:txBody>
          <a:bodyPr vert="horz">
            <a:normAutofit/>
          </a:bodyPr>
          <a:lstStyle>
            <a:lvl1pPr marL="0" indent="0">
              <a:lnSpc>
                <a:spcPct val="100000"/>
              </a:lnSpc>
              <a:spcBef>
                <a:spcPts val="0"/>
              </a:spcBef>
              <a:buFont typeface="Arial" panose="020B0604020202020204" pitchFamily="34" charset="0"/>
              <a:buNone/>
              <a:defRPr sz="3395" b="1" spc="0" baseline="0">
                <a:solidFill>
                  <a:schemeClr val="bg1"/>
                </a:solidFill>
                <a:latin typeface="+mj-lt"/>
              </a:defRPr>
            </a:lvl1pPr>
            <a:lvl2pPr marL="0" indent="0">
              <a:lnSpc>
                <a:spcPct val="100000"/>
              </a:lnSpc>
              <a:spcBef>
                <a:spcPts val="1597"/>
              </a:spcBef>
              <a:buFont typeface="Arial" panose="020B0604020202020204" pitchFamily="34" charset="0"/>
              <a:buNone/>
              <a:defRPr sz="1798" b="1" spc="0" baseline="0">
                <a:solidFill>
                  <a:schemeClr val="bg1"/>
                </a:solidFill>
                <a:latin typeface="+mj-lt"/>
              </a:defRPr>
            </a:lvl2pPr>
            <a:lvl3pPr marL="0" indent="0">
              <a:lnSpc>
                <a:spcPct val="100000"/>
              </a:lnSpc>
              <a:spcBef>
                <a:spcPts val="998"/>
              </a:spcBef>
              <a:buNone/>
              <a:defRPr sz="1199" b="0" spc="0" baseline="0">
                <a:solidFill>
                  <a:schemeClr val="bg1"/>
                </a:solidFill>
                <a:latin typeface="+mn-lt"/>
              </a:defRPr>
            </a:lvl3pPr>
            <a:lvl4pPr marL="0" indent="0">
              <a:lnSpc>
                <a:spcPct val="100000"/>
              </a:lnSpc>
              <a:spcBef>
                <a:spcPts val="0"/>
              </a:spcBef>
              <a:buNone/>
              <a:defRPr sz="1199" b="0" spc="0" baseline="0">
                <a:solidFill>
                  <a:schemeClr val="bg1"/>
                </a:solidFill>
                <a:latin typeface="+mn-lt"/>
              </a:defRPr>
            </a:lvl4pPr>
            <a:lvl5pPr marL="0" indent="0">
              <a:lnSpc>
                <a:spcPct val="100000"/>
              </a:lnSpc>
              <a:spcBef>
                <a:spcPts val="0"/>
              </a:spcBef>
              <a:buNone/>
              <a:defRPr sz="1199" b="0" spc="0" baseline="0">
                <a:solidFill>
                  <a:schemeClr val="bg1"/>
                </a:solidFill>
                <a:latin typeface="+mn-lt"/>
              </a:defRPr>
            </a:lvl5pPr>
            <a:lvl6pPr marL="0" indent="0">
              <a:lnSpc>
                <a:spcPct val="100000"/>
              </a:lnSpc>
              <a:spcBef>
                <a:spcPts val="0"/>
              </a:spcBef>
              <a:buNone/>
              <a:defRPr sz="1199" b="0" spc="0" baseline="0">
                <a:solidFill>
                  <a:schemeClr val="bg1"/>
                </a:solidFill>
                <a:latin typeface="+mn-lt"/>
              </a:defRPr>
            </a:lvl6pPr>
            <a:lvl7pPr marL="0" indent="0">
              <a:lnSpc>
                <a:spcPct val="100000"/>
              </a:lnSpc>
              <a:spcBef>
                <a:spcPts val="0"/>
              </a:spcBef>
              <a:buNone/>
              <a:defRPr sz="1199" b="0" spc="0" baseline="0">
                <a:solidFill>
                  <a:schemeClr val="bg1"/>
                </a:solidFill>
                <a:latin typeface="+mn-lt"/>
              </a:defRPr>
            </a:lvl7pPr>
            <a:lvl8pPr marL="0" indent="0">
              <a:lnSpc>
                <a:spcPct val="100000"/>
              </a:lnSpc>
              <a:spcBef>
                <a:spcPts val="0"/>
              </a:spcBef>
              <a:buFont typeface="Arial" panose="020B0604020202020204" pitchFamily="34" charset="0"/>
              <a:buNone/>
              <a:defRPr sz="1199"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199" b="0" i="0" u="none" strike="noStrike" spc="0" baseline="0" smtClean="0">
                <a:solidFill>
                  <a:schemeClr val="bg1"/>
                </a:solidFill>
                <a:latin typeface="+mn-lt"/>
              </a:defRPr>
            </a:lvl9pPr>
          </a:lstStyle>
          <a:p>
            <a:pPr lvl="0"/>
            <a:r>
              <a:rPr lang="en-GB" noProof="0"/>
              <a:t>Closing words</a:t>
            </a:r>
            <a:endParaRPr lang="en-GB" noProof="0" dirty="0"/>
          </a:p>
        </p:txBody>
      </p:sp>
    </p:spTree>
    <p:extLst>
      <p:ext uri="{BB962C8B-B14F-4D97-AF65-F5344CB8AC3E}">
        <p14:creationId xmlns:p14="http://schemas.microsoft.com/office/powerpoint/2010/main" val="2654052214"/>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slide (variabel)">
    <p:spTree>
      <p:nvGrpSpPr>
        <p:cNvPr id="1" name=""/>
        <p:cNvGrpSpPr/>
        <p:nvPr/>
      </p:nvGrpSpPr>
      <p:grpSpPr>
        <a:xfrm>
          <a:off x="0" y="0"/>
          <a:ext cx="0" cy="0"/>
          <a:chOff x="0" y="0"/>
          <a:chExt cx="0" cy="0"/>
        </a:xfrm>
      </p:grpSpPr>
      <p:sp>
        <p:nvSpPr>
          <p:cNvPr id="13" name="GRIJS"/>
          <p:cNvSpPr/>
          <p:nvPr userDrawn="1"/>
        </p:nvSpPr>
        <p:spPr>
          <a:xfrm>
            <a:off x="1" y="0"/>
            <a:ext cx="9144000" cy="4486541"/>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12" name="Tijdelijke aanduiding voor afbeelding 2"/>
          <p:cNvSpPr>
            <a:spLocks noGrp="1"/>
          </p:cNvSpPr>
          <p:nvPr>
            <p:ph type="pic" idx="20"/>
          </p:nvPr>
        </p:nvSpPr>
        <p:spPr>
          <a:xfrm>
            <a:off x="-1917" y="0"/>
            <a:ext cx="9144000" cy="4486541"/>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4" name="Tijdelijke aanduiding voor tekst 15"/>
          <p:cNvSpPr>
            <a:spLocks noGrp="1"/>
          </p:cNvSpPr>
          <p:nvPr>
            <p:ph type="body" sz="quarter" idx="19" hasCustomPrompt="1"/>
          </p:nvPr>
        </p:nvSpPr>
        <p:spPr>
          <a:xfrm>
            <a:off x="352040" y="4800900"/>
            <a:ext cx="6517073" cy="201178"/>
          </a:xfrm>
          <a:prstGeom prst="rect">
            <a:avLst/>
          </a:prstGeom>
        </p:spPr>
        <p:txBody>
          <a:bodyPr tIns="0" bIns="0" anchor="ctr" anchorCtr="0">
            <a:noAutofit/>
          </a:bodyPr>
          <a:lstStyle>
            <a:lvl1pPr marL="0" marR="0" indent="0" algn="l" defTabSz="685434" rtl="0" eaLnBrk="1" fontAlgn="auto" latinLnBrk="0" hangingPunct="1">
              <a:lnSpc>
                <a:spcPct val="90000"/>
              </a:lnSpc>
              <a:spcBef>
                <a:spcPts val="525"/>
              </a:spcBef>
              <a:spcAft>
                <a:spcPts val="525"/>
              </a:spcAft>
              <a:buClrTx/>
              <a:buSzTx/>
              <a:buFont typeface="Arial" panose="020B0604020202020204" pitchFamily="34" charset="0"/>
              <a:buNone/>
              <a:tabLst/>
              <a:defRPr sz="1199" b="0" cap="none" baseline="0">
                <a:solidFill>
                  <a:schemeClr val="tx2"/>
                </a:solidFill>
                <a:latin typeface="+mn-lt"/>
              </a:defRPr>
            </a:lvl1pPr>
            <a:lvl2pPr marL="180874" indent="0">
              <a:buNone/>
              <a:defRPr/>
            </a:lvl2pPr>
            <a:lvl3pPr marL="361748" indent="0">
              <a:buNone/>
              <a:defRPr/>
            </a:lvl3pPr>
            <a:lvl4pPr marL="542622" indent="0">
              <a:buNone/>
              <a:defRPr/>
            </a:lvl4pPr>
            <a:lvl5pPr marL="713976" indent="0">
              <a:buNone/>
              <a:defRPr/>
            </a:lvl5pPr>
          </a:lstStyle>
          <a:p>
            <a:pPr marL="0" marR="0" lvl="0" indent="0" algn="l" defTabSz="685434" rtl="0" eaLnBrk="1" fontAlgn="auto" latinLnBrk="0" hangingPunct="1">
              <a:lnSpc>
                <a:spcPct val="90000"/>
              </a:lnSpc>
              <a:spcBef>
                <a:spcPts val="525"/>
              </a:spcBef>
              <a:spcAft>
                <a:spcPts val="525"/>
              </a:spcAft>
              <a:buClrTx/>
              <a:buSzTx/>
              <a:buFont typeface="Arial" panose="020B0604020202020204" pitchFamily="34" charset="0"/>
              <a:buNone/>
              <a:tabLst/>
              <a:defRPr/>
            </a:pPr>
            <a:r>
              <a:rPr lang="nl-NL"/>
              <a:t>Ondertitel Optioneel  |  Sub</a:t>
            </a:r>
          </a:p>
        </p:txBody>
      </p:sp>
      <p:sp>
        <p:nvSpPr>
          <p:cNvPr id="15" name="Tijdelijke aanduiding voor tekst 17"/>
          <p:cNvSpPr>
            <a:spLocks noGrp="1"/>
          </p:cNvSpPr>
          <p:nvPr>
            <p:ph type="body" sz="quarter" idx="16" hasCustomPrompt="1"/>
          </p:nvPr>
        </p:nvSpPr>
        <p:spPr>
          <a:xfrm>
            <a:off x="352043" y="4607427"/>
            <a:ext cx="6517071" cy="182889"/>
          </a:xfrm>
          <a:prstGeom prst="rect">
            <a:avLst/>
          </a:prstGeom>
        </p:spPr>
        <p:txBody>
          <a:bodyPr tIns="0" bIns="0" anchor="ctr" anchorCtr="0">
            <a:noAutofit/>
          </a:bodyPr>
          <a:lstStyle>
            <a:lvl1pPr marL="0" indent="0">
              <a:buNone/>
              <a:defRPr sz="1400" b="0" cap="none" baseline="0">
                <a:solidFill>
                  <a:schemeClr val="tx2"/>
                </a:solidFill>
                <a:latin typeface="+mj-lt"/>
              </a:defRPr>
            </a:lvl1pPr>
          </a:lstStyle>
          <a:p>
            <a:pPr lvl="0"/>
            <a:r>
              <a:rPr lang="nl-NL"/>
              <a:t>Name</a:t>
            </a:r>
          </a:p>
        </p:txBody>
      </p:sp>
      <p:sp>
        <p:nvSpPr>
          <p:cNvPr id="2" name="Titel 1"/>
          <p:cNvSpPr>
            <a:spLocks noGrp="1"/>
          </p:cNvSpPr>
          <p:nvPr>
            <p:ph type="ctrTitle" hasCustomPrompt="1"/>
          </p:nvPr>
        </p:nvSpPr>
        <p:spPr>
          <a:xfrm>
            <a:off x="341808" y="516360"/>
            <a:ext cx="8476047" cy="1148262"/>
          </a:xfrm>
          <a:effectLst/>
        </p:spPr>
        <p:txBody>
          <a:bodyPr tIns="0" bIns="0" anchor="b" anchorCtr="0">
            <a:noAutofit/>
          </a:bodyPr>
          <a:lstStyle>
            <a:lvl1pPr>
              <a:lnSpc>
                <a:spcPct val="80000"/>
              </a:lnSpc>
              <a:defRPr lang="nl-NL" sz="4048" b="0" cap="all" spc="0" baseline="0">
                <a:solidFill>
                  <a:schemeClr val="bg1"/>
                </a:solidFill>
                <a:effectLst/>
                <a:latin typeface="NLRTM ExtraBold" panose="00000900000000000000" pitchFamily="2" charset="0"/>
              </a:defRPr>
            </a:lvl1pPr>
          </a:lstStyle>
          <a:p>
            <a:pPr marL="0" lvl="0"/>
            <a:r>
              <a:rPr lang="nl-NL"/>
              <a:t>Titel regel 1.</a:t>
            </a:r>
            <a:br>
              <a:rPr lang="nl-NL"/>
            </a:br>
            <a:r>
              <a:rPr lang="nl-NL"/>
              <a:t>titel regel 2.</a:t>
            </a:r>
          </a:p>
        </p:txBody>
      </p:sp>
      <p:sp>
        <p:nvSpPr>
          <p:cNvPr id="6" name="Tekstvak 5"/>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Titel slide (variabel)</a:t>
            </a:r>
          </a:p>
        </p:txBody>
      </p:sp>
      <p:sp>
        <p:nvSpPr>
          <p:cNvPr id="8" name="Tijdelijke aanduiding voor tekst 8"/>
          <p:cNvSpPr>
            <a:spLocks noGrp="1"/>
          </p:cNvSpPr>
          <p:nvPr>
            <p:ph type="body" sz="quarter" idx="13" hasCustomPrompt="1"/>
          </p:nvPr>
        </p:nvSpPr>
        <p:spPr>
          <a:xfrm>
            <a:off x="406589" y="1881878"/>
            <a:ext cx="8772715" cy="54000"/>
          </a:xfrm>
          <a:solidFill>
            <a:schemeClr val="bg2"/>
          </a:solidFill>
        </p:spPr>
        <p:txBody>
          <a:bodyPr anchor="ctr"/>
          <a:lstStyle>
            <a:lvl1pPr algn="ctr">
              <a:defRPr sz="525"/>
            </a:lvl1pPr>
          </a:lstStyle>
          <a:p>
            <a:pPr lvl="0"/>
            <a:r>
              <a:rPr lang="nl-NL" noProof="0"/>
              <a:t>Vormgeving (niet verwijderen!)</a:t>
            </a:r>
          </a:p>
        </p:txBody>
      </p:sp>
      <p:grpSp>
        <p:nvGrpSpPr>
          <p:cNvPr id="34" name="Groep 33">
            <a:extLst>
              <a:ext uri="{FF2B5EF4-FFF2-40B4-BE49-F238E27FC236}">
                <a16:creationId xmlns:a16="http://schemas.microsoft.com/office/drawing/2014/main" id="{0E05EBD2-7F37-4762-B2CF-02475EA16D4B}"/>
              </a:ext>
            </a:extLst>
          </p:cNvPr>
          <p:cNvGrpSpPr/>
          <p:nvPr userDrawn="1"/>
        </p:nvGrpSpPr>
        <p:grpSpPr>
          <a:xfrm>
            <a:off x="9270489" y="-19502"/>
            <a:ext cx="2298011" cy="3398198"/>
            <a:chOff x="15419739" y="-26002"/>
            <a:chExt cx="3064812" cy="4530930"/>
          </a:xfrm>
        </p:grpSpPr>
        <p:sp>
          <p:nvSpPr>
            <p:cNvPr id="35" name="Tekstvak 33">
              <a:extLst>
                <a:ext uri="{FF2B5EF4-FFF2-40B4-BE49-F238E27FC236}">
                  <a16:creationId xmlns:a16="http://schemas.microsoft.com/office/drawing/2014/main" id="{B266FA32-F11E-4B33-88E3-C4D51BBD9F3D}"/>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36" name="Tekstvak 33">
              <a:extLst>
                <a:ext uri="{FF2B5EF4-FFF2-40B4-BE49-F238E27FC236}">
                  <a16:creationId xmlns:a16="http://schemas.microsoft.com/office/drawing/2014/main" id="{3C49FF3D-BD0E-4E67-AC35-DDC26431B487}"/>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37" name="Ovaal 36">
              <a:extLst>
                <a:ext uri="{FF2B5EF4-FFF2-40B4-BE49-F238E27FC236}">
                  <a16:creationId xmlns:a16="http://schemas.microsoft.com/office/drawing/2014/main" id="{8FD66F62-0719-488B-9945-C467949A6815}"/>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38" name="Ovaal 37">
              <a:extLst>
                <a:ext uri="{FF2B5EF4-FFF2-40B4-BE49-F238E27FC236}">
                  <a16:creationId xmlns:a16="http://schemas.microsoft.com/office/drawing/2014/main" id="{3D2370F5-E42C-46D3-BF97-6E8F94692923}"/>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39" name="Picture 3">
              <a:extLst>
                <a:ext uri="{FF2B5EF4-FFF2-40B4-BE49-F238E27FC236}">
                  <a16:creationId xmlns:a16="http://schemas.microsoft.com/office/drawing/2014/main" id="{207E0FA3-AE44-4D99-B968-C0C06A48EE25}"/>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
              <a:extLst>
                <a:ext uri="{FF2B5EF4-FFF2-40B4-BE49-F238E27FC236}">
                  <a16:creationId xmlns:a16="http://schemas.microsoft.com/office/drawing/2014/main" id="{8D46E55E-3161-482C-AB8C-273DCAD2ECF4}"/>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1" name="Tekstvak 40">
              <a:extLst>
                <a:ext uri="{FF2B5EF4-FFF2-40B4-BE49-F238E27FC236}">
                  <a16:creationId xmlns:a16="http://schemas.microsoft.com/office/drawing/2014/main" id="{5F1A9006-B614-46D6-9325-CEA69D130EAA}"/>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42" name="Rechthoek 41">
              <a:extLst>
                <a:ext uri="{FF2B5EF4-FFF2-40B4-BE49-F238E27FC236}">
                  <a16:creationId xmlns:a16="http://schemas.microsoft.com/office/drawing/2014/main" id="{C0469EB7-8ABC-412B-B551-F177921C8A2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43" name="Groep 42">
              <a:extLst>
                <a:ext uri="{FF2B5EF4-FFF2-40B4-BE49-F238E27FC236}">
                  <a16:creationId xmlns:a16="http://schemas.microsoft.com/office/drawing/2014/main" id="{557E8C88-71CE-4DA1-B36E-5639DE1F9268}"/>
                </a:ext>
              </a:extLst>
            </p:cNvPr>
            <p:cNvGrpSpPr/>
            <p:nvPr userDrawn="1"/>
          </p:nvGrpSpPr>
          <p:grpSpPr>
            <a:xfrm>
              <a:off x="15563079" y="358984"/>
              <a:ext cx="2489424" cy="4145944"/>
              <a:chOff x="15563079" y="358984"/>
              <a:chExt cx="2315772" cy="4145944"/>
            </a:xfrm>
          </p:grpSpPr>
          <p:cxnSp>
            <p:nvCxnSpPr>
              <p:cNvPr id="45" name="Rechte verbindingslijn 44">
                <a:extLst>
                  <a:ext uri="{FF2B5EF4-FFF2-40B4-BE49-F238E27FC236}">
                    <a16:creationId xmlns:a16="http://schemas.microsoft.com/office/drawing/2014/main" id="{E8DE3313-E197-40D3-8660-EBFF5CDA316A}"/>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F14D07E0-7613-407A-BC69-607FF99ECC4E}"/>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5D28F130-9BFB-47F6-B161-0859834D62B7}"/>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44" name="Afbeelding 43">
              <a:extLst>
                <a:ext uri="{FF2B5EF4-FFF2-40B4-BE49-F238E27FC236}">
                  <a16:creationId xmlns:a16="http://schemas.microsoft.com/office/drawing/2014/main" id="{BC60E9C0-1002-4CCA-ABA2-5083E9A4A0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91259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slide (lichtblauw)">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9" y="1065076"/>
            <a:ext cx="8435303" cy="3415052"/>
          </a:xfrm>
        </p:spPr>
        <p:txBody>
          <a:bodyPr vert="horz"/>
          <a:lstStyle>
            <a:lvl1pPr>
              <a:defRPr i="0"/>
            </a:lvl1pPr>
            <a:lvl2pPr>
              <a:defRPr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4204A1D8-3A57-4BFC-B6AF-3693C86DE930}"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8" name="Tekstvak 7"/>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 Alleen tekst</a:t>
            </a:r>
          </a:p>
        </p:txBody>
      </p:sp>
      <p:grpSp>
        <p:nvGrpSpPr>
          <p:cNvPr id="78" name="Groep 77"/>
          <p:cNvGrpSpPr/>
          <p:nvPr userDrawn="1"/>
        </p:nvGrpSpPr>
        <p:grpSpPr>
          <a:xfrm>
            <a:off x="-2229794" y="0"/>
            <a:ext cx="2105686" cy="4353948"/>
            <a:chOff x="-2973833" y="0"/>
            <a:chExt cx="2808312" cy="5805264"/>
          </a:xfrm>
        </p:grpSpPr>
        <p:sp>
          <p:nvSpPr>
            <p:cNvPr id="79" name="Rechthoek 78"/>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80"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81" name="Ovaal 80"/>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82" name="Ovaal 81"/>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83" name="Ovaal 82"/>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84" name="Ovaal 83"/>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85" name="Textfield placeholde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86" name="Textfield placeholde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87" name="Textfield placeholde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88" name="Rechte verbindingslijn 87"/>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1"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3" name="Groep 92"/>
            <p:cNvGrpSpPr/>
            <p:nvPr userDrawn="1"/>
          </p:nvGrpSpPr>
          <p:grpSpPr>
            <a:xfrm>
              <a:off x="-2098870" y="523279"/>
              <a:ext cx="435437" cy="427699"/>
              <a:chOff x="-1085063" y="758027"/>
              <a:chExt cx="633800" cy="622540"/>
            </a:xfrm>
          </p:grpSpPr>
          <p:sp>
            <p:nvSpPr>
              <p:cNvPr id="134" name="Afgeronde rechthoek 133"/>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135" name="Groep 134"/>
              <p:cNvGrpSpPr/>
              <p:nvPr userDrawn="1"/>
            </p:nvGrpSpPr>
            <p:grpSpPr>
              <a:xfrm>
                <a:off x="-977746" y="864082"/>
                <a:ext cx="419166" cy="410430"/>
                <a:chOff x="6366933" y="309013"/>
                <a:chExt cx="1901295" cy="1861668"/>
              </a:xfrm>
              <a:solidFill>
                <a:schemeClr val="tx1"/>
              </a:solidFill>
            </p:grpSpPr>
            <p:sp>
              <p:nvSpPr>
                <p:cNvPr id="136" name="Rechthoek 135"/>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7" name="Rechthoek 136"/>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8" name="Rechthoek 137"/>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9" name="Rechthoek 138"/>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0" name="Rechthoek 139"/>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1" name="Rechthoek 140"/>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2" name="Rechthoek 141"/>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3" name="Rechthoek 142"/>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4" name="Rechthoek 143"/>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5" name="Rechthoek 144"/>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6" name="Vrije vorm 14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94" name="Groep 93"/>
            <p:cNvGrpSpPr/>
            <p:nvPr userDrawn="1"/>
          </p:nvGrpSpPr>
          <p:grpSpPr>
            <a:xfrm>
              <a:off x="-2095303" y="1071657"/>
              <a:ext cx="435437" cy="427699"/>
              <a:chOff x="-1845083" y="758027"/>
              <a:chExt cx="633800" cy="622540"/>
            </a:xfrm>
          </p:grpSpPr>
          <p:sp>
            <p:nvSpPr>
              <p:cNvPr id="121" name="Afgeronde rechthoek 120"/>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122" name="Groep 121"/>
              <p:cNvGrpSpPr/>
              <p:nvPr userDrawn="1"/>
            </p:nvGrpSpPr>
            <p:grpSpPr>
              <a:xfrm>
                <a:off x="-1737766" y="864082"/>
                <a:ext cx="419166" cy="410430"/>
                <a:chOff x="3708400" y="309013"/>
                <a:chExt cx="1901295" cy="1861668"/>
              </a:xfrm>
              <a:solidFill>
                <a:schemeClr val="tx1"/>
              </a:solidFill>
            </p:grpSpPr>
            <p:sp>
              <p:nvSpPr>
                <p:cNvPr id="123" name="Rechthoek 122"/>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4" name="Rechthoek 123"/>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5" name="Rechthoek 124"/>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6" name="Rechthoek 125"/>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7" name="Rechthoek 126"/>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8" name="Rechthoek 127"/>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29" name="Rechthoek 128"/>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0" name="Rechthoek 129"/>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1" name="Rechthoek 130"/>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2" name="Rechthoek 131"/>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33" name="Vrije vorm 13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95" name="Rechte verbindingslijn 94"/>
            <p:cNvCxnSpPr>
              <a:stCxn id="97" idx="2"/>
              <a:endCxn id="121"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a:stCxn id="98" idx="3"/>
              <a:endCxn id="134"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7" name="Ovaal 96"/>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98" name="Ovaal 97"/>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99"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100"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101" name="Ovaal 100"/>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102" name="Ovaal 101"/>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103" name="Ovaal 102"/>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104" name="Ovaal 103"/>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105" name="Ovaal 104"/>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106" name="Textfield placeholde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107" name="Textfield placeholde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108" name="Textfield placeholde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109" name="Textfield placeholde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110" name="Textfield placeholde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111" name="Groep 110"/>
            <p:cNvGrpSpPr/>
            <p:nvPr userDrawn="1"/>
          </p:nvGrpSpPr>
          <p:grpSpPr>
            <a:xfrm>
              <a:off x="-950342" y="1837957"/>
              <a:ext cx="687412" cy="3758146"/>
              <a:chOff x="-740196" y="1837957"/>
              <a:chExt cx="1374825" cy="3758146"/>
            </a:xfrm>
          </p:grpSpPr>
          <p:sp>
            <p:nvSpPr>
              <p:cNvPr id="112"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13"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14"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5"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116"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117"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8"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19"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120"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1520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4369960"/>
            <a:ext cx="2907003" cy="427646"/>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1618747"/>
            <a:ext cx="2998766" cy="645300"/>
          </a:xfrm>
          <a:prstGeom prst="rect">
            <a:avLst/>
          </a:prstGeom>
        </p:spPr>
        <p:txBody>
          <a:bodyPr/>
          <a:lstStyle>
            <a:lvl1pPr>
              <a:defRPr sz="1799" b="0"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6" y="2400247"/>
            <a:ext cx="3013901" cy="484307"/>
          </a:xfrm>
          <a:prstGeom prst="rect">
            <a:avLst/>
          </a:prstGeom>
        </p:spPr>
        <p:txBody>
          <a:bodyPr/>
          <a:lstStyle>
            <a:lvl1pPr marL="0" indent="0" algn="l">
              <a:buNone/>
              <a:defRPr sz="1199" baseline="0">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57" indent="0" algn="ctr">
              <a:buNone/>
              <a:defRPr>
                <a:solidFill>
                  <a:schemeClr val="tx1">
                    <a:tint val="75000"/>
                  </a:schemeClr>
                </a:solidFill>
              </a:defRPr>
            </a:lvl3pPr>
            <a:lvl4pPr marL="1028186" indent="0" algn="ctr">
              <a:buNone/>
              <a:defRPr>
                <a:solidFill>
                  <a:schemeClr val="tx1">
                    <a:tint val="75000"/>
                  </a:schemeClr>
                </a:solidFill>
              </a:defRPr>
            </a:lvl4pPr>
            <a:lvl5pPr marL="1370915" indent="0" algn="ctr">
              <a:buNone/>
              <a:defRPr>
                <a:solidFill>
                  <a:schemeClr val="tx1">
                    <a:tint val="75000"/>
                  </a:schemeClr>
                </a:solidFill>
              </a:defRPr>
            </a:lvl5pPr>
            <a:lvl6pPr marL="1713643" indent="0" algn="ctr">
              <a:buNone/>
              <a:defRPr>
                <a:solidFill>
                  <a:schemeClr val="tx1">
                    <a:tint val="75000"/>
                  </a:schemeClr>
                </a:solidFill>
              </a:defRPr>
            </a:lvl6pPr>
            <a:lvl7pPr marL="2056371" indent="0" algn="ctr">
              <a:buNone/>
              <a:defRPr>
                <a:solidFill>
                  <a:schemeClr val="tx1">
                    <a:tint val="75000"/>
                  </a:schemeClr>
                </a:solidFill>
              </a:defRPr>
            </a:lvl7pPr>
            <a:lvl8pPr marL="2399100" indent="0" algn="ctr">
              <a:buNone/>
              <a:defRPr>
                <a:solidFill>
                  <a:schemeClr val="tx1">
                    <a:tint val="75000"/>
                  </a:schemeClr>
                </a:solidFill>
              </a:defRPr>
            </a:lvl8pPr>
            <a:lvl9pPr marL="2741828"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657045"/>
            <a:ext cx="3639576" cy="2530856"/>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a:p>
          </p:txBody>
        </p:sp>
      </p:grpSp>
      <p:pic>
        <p:nvPicPr>
          <p:cNvPr id="3" name="Picture 2">
            <a:extLst>
              <a:ext uri="{FF2B5EF4-FFF2-40B4-BE49-F238E27FC236}">
                <a16:creationId xmlns:a16="http://schemas.microsoft.com/office/drawing/2014/main" id="{9A86D23E-55F4-4417-ADB6-39943A69D5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31170" y="4004100"/>
            <a:ext cx="739203" cy="866700"/>
          </a:xfrm>
          <a:prstGeom prst="rect">
            <a:avLst/>
          </a:prstGeom>
        </p:spPr>
      </p:pic>
    </p:spTree>
    <p:extLst>
      <p:ext uri="{BB962C8B-B14F-4D97-AF65-F5344CB8AC3E}">
        <p14:creationId xmlns:p14="http://schemas.microsoft.com/office/powerpoint/2010/main" val="323597447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Links + afbeelding (S)">
    <p:spTree>
      <p:nvGrpSpPr>
        <p:cNvPr id="1" name=""/>
        <p:cNvGrpSpPr/>
        <p:nvPr/>
      </p:nvGrpSpPr>
      <p:grpSpPr>
        <a:xfrm>
          <a:off x="0" y="0"/>
          <a:ext cx="0" cy="0"/>
          <a:chOff x="0" y="0"/>
          <a:chExt cx="0" cy="0"/>
        </a:xfrm>
      </p:grpSpPr>
      <p:sp>
        <p:nvSpPr>
          <p:cNvPr id="8" name="Rechthoek 7"/>
          <p:cNvSpPr/>
          <p:nvPr userDrawn="1"/>
        </p:nvSpPr>
        <p:spPr>
          <a:xfrm>
            <a:off x="5583177" y="1065213"/>
            <a:ext cx="3560823" cy="34214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8" y="1065075"/>
            <a:ext cx="5220283" cy="3421559"/>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93C67A07-22FC-4F04-A897-ED97B80CC6F2}"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5574631" y="1065075"/>
            <a:ext cx="3560823" cy="3421416"/>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0" name="Tijdelijke aanduiding voor verticale tekst 2"/>
          <p:cNvSpPr>
            <a:spLocks noGrp="1"/>
          </p:cNvSpPr>
          <p:nvPr>
            <p:ph type="body" orient="vert" idx="14" hasCustomPrompt="1"/>
          </p:nvPr>
        </p:nvSpPr>
        <p:spPr>
          <a:xfrm>
            <a:off x="5574631" y="4108633"/>
            <a:ext cx="3569369" cy="378000"/>
          </a:xfrm>
          <a:solidFill>
            <a:schemeClr val="accent2"/>
          </a:solidFill>
        </p:spPr>
        <p:txBody>
          <a:bodyPr vert="horz" lIns="216000" tIns="36000" rIns="216000" bIns="0" anchor="ctr"/>
          <a:lstStyle>
            <a:lvl1pPr algn="l">
              <a:defRPr sz="1349" b="0">
                <a:solidFill>
                  <a:schemeClr val="tx2"/>
                </a:solidFill>
              </a:defRPr>
            </a:lvl1pPr>
          </a:lstStyle>
          <a:p>
            <a:pPr lvl="0"/>
            <a:r>
              <a:rPr lang="nl-NL"/>
              <a:t>Onderschrift</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Links + afbeelding (S) + onderschrift</a:t>
            </a:r>
          </a:p>
        </p:txBody>
      </p:sp>
      <p:grpSp>
        <p:nvGrpSpPr>
          <p:cNvPr id="192" name="Groep 191">
            <a:extLst>
              <a:ext uri="{FF2B5EF4-FFF2-40B4-BE49-F238E27FC236}">
                <a16:creationId xmlns:a16="http://schemas.microsoft.com/office/drawing/2014/main" id="{70028B3A-CAE9-4FFC-A979-1831739AD4D1}"/>
              </a:ext>
            </a:extLst>
          </p:cNvPr>
          <p:cNvGrpSpPr/>
          <p:nvPr userDrawn="1"/>
        </p:nvGrpSpPr>
        <p:grpSpPr>
          <a:xfrm>
            <a:off x="-2229794" y="0"/>
            <a:ext cx="2105686" cy="4353948"/>
            <a:chOff x="-2973833" y="0"/>
            <a:chExt cx="2808312" cy="5805264"/>
          </a:xfrm>
        </p:grpSpPr>
        <p:sp>
          <p:nvSpPr>
            <p:cNvPr id="193" name="Rechthoek 192">
              <a:extLst>
                <a:ext uri="{FF2B5EF4-FFF2-40B4-BE49-F238E27FC236}">
                  <a16:creationId xmlns:a16="http://schemas.microsoft.com/office/drawing/2014/main" id="{69680E4D-B238-48B8-A7E2-197371D6C9F2}"/>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94" name="Textfield placeholder">
              <a:extLst>
                <a:ext uri="{FF2B5EF4-FFF2-40B4-BE49-F238E27FC236}">
                  <a16:creationId xmlns:a16="http://schemas.microsoft.com/office/drawing/2014/main" id="{09971984-B863-4C98-943D-461DF0F4B291}"/>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95" name="Ovaal 194">
              <a:extLst>
                <a:ext uri="{FF2B5EF4-FFF2-40B4-BE49-F238E27FC236}">
                  <a16:creationId xmlns:a16="http://schemas.microsoft.com/office/drawing/2014/main" id="{BE2C7461-EEF6-4807-80F3-0A5B70C15232}"/>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96" name="Ovaal 195">
              <a:extLst>
                <a:ext uri="{FF2B5EF4-FFF2-40B4-BE49-F238E27FC236}">
                  <a16:creationId xmlns:a16="http://schemas.microsoft.com/office/drawing/2014/main" id="{A347E235-7542-42AC-A123-5E51F9AD572D}"/>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7" name="Ovaal 196">
              <a:extLst>
                <a:ext uri="{FF2B5EF4-FFF2-40B4-BE49-F238E27FC236}">
                  <a16:creationId xmlns:a16="http://schemas.microsoft.com/office/drawing/2014/main" id="{393809D0-7927-4E04-B54C-3FF93FFC9CD1}"/>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8" name="Ovaal 197">
              <a:extLst>
                <a:ext uri="{FF2B5EF4-FFF2-40B4-BE49-F238E27FC236}">
                  <a16:creationId xmlns:a16="http://schemas.microsoft.com/office/drawing/2014/main" id="{9EB955DA-678C-445E-89F0-F35370090EBD}"/>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99" name="Textfield placeholder">
              <a:extLst>
                <a:ext uri="{FF2B5EF4-FFF2-40B4-BE49-F238E27FC236}">
                  <a16:creationId xmlns:a16="http://schemas.microsoft.com/office/drawing/2014/main" id="{4908CBE5-32E7-4DA7-B842-B6446BE1BBA7}"/>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200" name="Textfield placeholder">
              <a:extLst>
                <a:ext uri="{FF2B5EF4-FFF2-40B4-BE49-F238E27FC236}">
                  <a16:creationId xmlns:a16="http://schemas.microsoft.com/office/drawing/2014/main" id="{66A61ACD-A4D8-4AD3-9F46-68389EBAF37E}"/>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201" name="Textfield placeholder">
              <a:extLst>
                <a:ext uri="{FF2B5EF4-FFF2-40B4-BE49-F238E27FC236}">
                  <a16:creationId xmlns:a16="http://schemas.microsoft.com/office/drawing/2014/main" id="{1D49C604-D74A-4427-8BB4-9D80B0EBCD70}"/>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202" name="Rechte verbindingslijn 201">
              <a:extLst>
                <a:ext uri="{FF2B5EF4-FFF2-40B4-BE49-F238E27FC236}">
                  <a16:creationId xmlns:a16="http://schemas.microsoft.com/office/drawing/2014/main" id="{D26D0C64-26B8-4A26-9A81-FBB771B845F6}"/>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20DD023F-28B0-43F5-9629-CC1C61DFACFA}"/>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4" name="Rechte verbindingslijn 203">
              <a:extLst>
                <a:ext uri="{FF2B5EF4-FFF2-40B4-BE49-F238E27FC236}">
                  <a16:creationId xmlns:a16="http://schemas.microsoft.com/office/drawing/2014/main" id="{7E447E74-66CD-49F5-B593-7D457C68C1CC}"/>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5" name="Picture 3">
              <a:extLst>
                <a:ext uri="{FF2B5EF4-FFF2-40B4-BE49-F238E27FC236}">
                  <a16:creationId xmlns:a16="http://schemas.microsoft.com/office/drawing/2014/main" id="{B7D63EE1-10F1-41AD-94F2-92FA76B6F6E1}"/>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 name="Picture 4">
              <a:extLst>
                <a:ext uri="{FF2B5EF4-FFF2-40B4-BE49-F238E27FC236}">
                  <a16:creationId xmlns:a16="http://schemas.microsoft.com/office/drawing/2014/main" id="{0294FC7B-9A73-47D8-96F8-D8B2C49B8CA4}"/>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7" name="Groep 206">
              <a:extLst>
                <a:ext uri="{FF2B5EF4-FFF2-40B4-BE49-F238E27FC236}">
                  <a16:creationId xmlns:a16="http://schemas.microsoft.com/office/drawing/2014/main" id="{AF63F82E-63A9-41C9-A766-75E16627CD9C}"/>
                </a:ext>
              </a:extLst>
            </p:cNvPr>
            <p:cNvGrpSpPr/>
            <p:nvPr userDrawn="1"/>
          </p:nvGrpSpPr>
          <p:grpSpPr>
            <a:xfrm>
              <a:off x="-2098870" y="523279"/>
              <a:ext cx="435437" cy="427699"/>
              <a:chOff x="-1085063" y="758027"/>
              <a:chExt cx="633800" cy="622540"/>
            </a:xfrm>
          </p:grpSpPr>
          <p:sp>
            <p:nvSpPr>
              <p:cNvPr id="248" name="Afgeronde rechthoek 133">
                <a:extLst>
                  <a:ext uri="{FF2B5EF4-FFF2-40B4-BE49-F238E27FC236}">
                    <a16:creationId xmlns:a16="http://schemas.microsoft.com/office/drawing/2014/main" id="{6FF350EB-F8D1-4B34-A307-0CF83A9823FE}"/>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49" name="Groep 248">
                <a:extLst>
                  <a:ext uri="{FF2B5EF4-FFF2-40B4-BE49-F238E27FC236}">
                    <a16:creationId xmlns:a16="http://schemas.microsoft.com/office/drawing/2014/main" id="{870CAE51-C743-4A34-9C83-E20AF5BF30FE}"/>
                  </a:ext>
                </a:extLst>
              </p:cNvPr>
              <p:cNvGrpSpPr/>
              <p:nvPr userDrawn="1"/>
            </p:nvGrpSpPr>
            <p:grpSpPr>
              <a:xfrm>
                <a:off x="-977746" y="864082"/>
                <a:ext cx="419166" cy="410430"/>
                <a:chOff x="6366933" y="309013"/>
                <a:chExt cx="1901295" cy="1861668"/>
              </a:xfrm>
              <a:solidFill>
                <a:schemeClr val="tx1"/>
              </a:solidFill>
            </p:grpSpPr>
            <p:sp>
              <p:nvSpPr>
                <p:cNvPr id="250" name="Rechthoek 249">
                  <a:extLst>
                    <a:ext uri="{FF2B5EF4-FFF2-40B4-BE49-F238E27FC236}">
                      <a16:creationId xmlns:a16="http://schemas.microsoft.com/office/drawing/2014/main" id="{7E69ECA3-A2EA-4FAE-97F1-13139CF3807D}"/>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1" name="Rechthoek 250">
                  <a:extLst>
                    <a:ext uri="{FF2B5EF4-FFF2-40B4-BE49-F238E27FC236}">
                      <a16:creationId xmlns:a16="http://schemas.microsoft.com/office/drawing/2014/main" id="{CCA5CE54-29F7-4F25-8D4F-1D2FBD89C0AC}"/>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3DAFD9BB-0496-4746-9307-D829B4699F6B}"/>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Rechthoek 252">
                  <a:extLst>
                    <a:ext uri="{FF2B5EF4-FFF2-40B4-BE49-F238E27FC236}">
                      <a16:creationId xmlns:a16="http://schemas.microsoft.com/office/drawing/2014/main" id="{E2C5A4CC-34CE-47C3-B700-229256C7E0E8}"/>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4" name="Rechthoek 253">
                  <a:extLst>
                    <a:ext uri="{FF2B5EF4-FFF2-40B4-BE49-F238E27FC236}">
                      <a16:creationId xmlns:a16="http://schemas.microsoft.com/office/drawing/2014/main" id="{39F20C2A-8626-46D3-AA18-52512EDE1C2D}"/>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5" name="Rechthoek 254">
                  <a:extLst>
                    <a:ext uri="{FF2B5EF4-FFF2-40B4-BE49-F238E27FC236}">
                      <a16:creationId xmlns:a16="http://schemas.microsoft.com/office/drawing/2014/main" id="{11553FA1-CD37-44DB-85A0-5CEA1051A3A0}"/>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6" name="Rechthoek 255">
                  <a:extLst>
                    <a:ext uri="{FF2B5EF4-FFF2-40B4-BE49-F238E27FC236}">
                      <a16:creationId xmlns:a16="http://schemas.microsoft.com/office/drawing/2014/main" id="{A3D52233-D3B8-465F-83B2-3B8DA0312208}"/>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7" name="Rechthoek 256">
                  <a:extLst>
                    <a:ext uri="{FF2B5EF4-FFF2-40B4-BE49-F238E27FC236}">
                      <a16:creationId xmlns:a16="http://schemas.microsoft.com/office/drawing/2014/main" id="{59165E77-130D-41A5-BCA2-F036E8AC6698}"/>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8" name="Rechthoek 257">
                  <a:extLst>
                    <a:ext uri="{FF2B5EF4-FFF2-40B4-BE49-F238E27FC236}">
                      <a16:creationId xmlns:a16="http://schemas.microsoft.com/office/drawing/2014/main" id="{B24ACFE2-B2DE-40FF-A9EC-DE1385EE0EA1}"/>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9" name="Rechthoek 258">
                  <a:extLst>
                    <a:ext uri="{FF2B5EF4-FFF2-40B4-BE49-F238E27FC236}">
                      <a16:creationId xmlns:a16="http://schemas.microsoft.com/office/drawing/2014/main" id="{28309360-D2B2-477B-8A88-59F9DEA5A046}"/>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0" name="Vrije vorm 145">
                  <a:extLst>
                    <a:ext uri="{FF2B5EF4-FFF2-40B4-BE49-F238E27FC236}">
                      <a16:creationId xmlns:a16="http://schemas.microsoft.com/office/drawing/2014/main" id="{4D5576F3-062B-42A7-95DB-D5A9E12C0F12}"/>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8" name="Groep 207">
              <a:extLst>
                <a:ext uri="{FF2B5EF4-FFF2-40B4-BE49-F238E27FC236}">
                  <a16:creationId xmlns:a16="http://schemas.microsoft.com/office/drawing/2014/main" id="{7119AE8A-6CF7-4181-92DB-02F93B82D8BB}"/>
                </a:ext>
              </a:extLst>
            </p:cNvPr>
            <p:cNvGrpSpPr/>
            <p:nvPr userDrawn="1"/>
          </p:nvGrpSpPr>
          <p:grpSpPr>
            <a:xfrm>
              <a:off x="-2095303" y="1071657"/>
              <a:ext cx="435437" cy="427699"/>
              <a:chOff x="-1845083" y="758027"/>
              <a:chExt cx="633800" cy="622540"/>
            </a:xfrm>
          </p:grpSpPr>
          <p:sp>
            <p:nvSpPr>
              <p:cNvPr id="235" name="Afgeronde rechthoek 120">
                <a:extLst>
                  <a:ext uri="{FF2B5EF4-FFF2-40B4-BE49-F238E27FC236}">
                    <a16:creationId xmlns:a16="http://schemas.microsoft.com/office/drawing/2014/main" id="{A180EB19-ECF4-45BD-B0CA-D4F7F7540BA2}"/>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36" name="Groep 235">
                <a:extLst>
                  <a:ext uri="{FF2B5EF4-FFF2-40B4-BE49-F238E27FC236}">
                    <a16:creationId xmlns:a16="http://schemas.microsoft.com/office/drawing/2014/main" id="{4FD852CA-8B8B-46E9-98EA-B5E31C280DEE}"/>
                  </a:ext>
                </a:extLst>
              </p:cNvPr>
              <p:cNvGrpSpPr/>
              <p:nvPr userDrawn="1"/>
            </p:nvGrpSpPr>
            <p:grpSpPr>
              <a:xfrm>
                <a:off x="-1737766" y="864082"/>
                <a:ext cx="419166" cy="410430"/>
                <a:chOff x="3708400" y="309013"/>
                <a:chExt cx="1901295" cy="1861668"/>
              </a:xfrm>
              <a:solidFill>
                <a:schemeClr val="tx1"/>
              </a:solidFill>
            </p:grpSpPr>
            <p:sp>
              <p:nvSpPr>
                <p:cNvPr id="237" name="Rechthoek 236">
                  <a:extLst>
                    <a:ext uri="{FF2B5EF4-FFF2-40B4-BE49-F238E27FC236}">
                      <a16:creationId xmlns:a16="http://schemas.microsoft.com/office/drawing/2014/main" id="{E566DC92-970A-42B2-A4ED-4D2AE1CAACE9}"/>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B5DC0100-B982-432C-A7A1-E65A73E0C39D}"/>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59ECBBA8-5758-40A6-9993-00124542F0B6}"/>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AE7E5FAE-D674-4E0F-8BE0-7740ABCC6305}"/>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46FAAC8A-4E79-428F-9E41-7ADEEE8E865E}"/>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ACC93B68-1A17-47BF-9B31-E6ADF63C76A7}"/>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3B17027F-4031-4BC6-AB1D-E51C8F3647F4}"/>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31C7005E-F8F8-4E68-916B-7C74D59C28ED}"/>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409EBDEA-0CB4-41D5-911F-480B627C2498}"/>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FE71981C-3A84-439C-904E-72DE5209D84F}"/>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Vrije vorm 132">
                  <a:extLst>
                    <a:ext uri="{FF2B5EF4-FFF2-40B4-BE49-F238E27FC236}">
                      <a16:creationId xmlns:a16="http://schemas.microsoft.com/office/drawing/2014/main" id="{DE6AB9B6-AE74-4A79-A591-B984BB949641}"/>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09" name="Rechte verbindingslijn 208">
              <a:extLst>
                <a:ext uri="{FF2B5EF4-FFF2-40B4-BE49-F238E27FC236}">
                  <a16:creationId xmlns:a16="http://schemas.microsoft.com/office/drawing/2014/main" id="{CB0EB03A-32D2-40D4-8713-36E3F541C096}"/>
                </a:ext>
              </a:extLst>
            </p:cNvPr>
            <p:cNvCxnSpPr>
              <a:stCxn id="211" idx="2"/>
              <a:endCxn id="235"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0" name="Rechte verbindingslijn 209">
              <a:extLst>
                <a:ext uri="{FF2B5EF4-FFF2-40B4-BE49-F238E27FC236}">
                  <a16:creationId xmlns:a16="http://schemas.microsoft.com/office/drawing/2014/main" id="{06FD32AF-C4DE-4AD7-BA2E-060C656104F3}"/>
                </a:ext>
              </a:extLst>
            </p:cNvPr>
            <p:cNvCxnSpPr>
              <a:stCxn id="212" idx="3"/>
              <a:endCxn id="248"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11" name="Ovaal 210">
              <a:extLst>
                <a:ext uri="{FF2B5EF4-FFF2-40B4-BE49-F238E27FC236}">
                  <a16:creationId xmlns:a16="http://schemas.microsoft.com/office/drawing/2014/main" id="{0FF0FCFD-7FDF-4BF1-BB08-A752EF335C50}"/>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12" name="Ovaal 211">
              <a:extLst>
                <a:ext uri="{FF2B5EF4-FFF2-40B4-BE49-F238E27FC236}">
                  <a16:creationId xmlns:a16="http://schemas.microsoft.com/office/drawing/2014/main" id="{116E5979-3DC4-4E9E-A655-54C38AEDD49D}"/>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13" name="Textfield placeholder">
              <a:extLst>
                <a:ext uri="{FF2B5EF4-FFF2-40B4-BE49-F238E27FC236}">
                  <a16:creationId xmlns:a16="http://schemas.microsoft.com/office/drawing/2014/main" id="{9EFC5D02-FE4C-437E-932F-D82DB10FFCCB}"/>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14" name="Textfield placeholder">
              <a:extLst>
                <a:ext uri="{FF2B5EF4-FFF2-40B4-BE49-F238E27FC236}">
                  <a16:creationId xmlns:a16="http://schemas.microsoft.com/office/drawing/2014/main" id="{BDDCD4C1-5327-499B-A81E-1D585533ED68}"/>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15" name="Ovaal 214">
              <a:extLst>
                <a:ext uri="{FF2B5EF4-FFF2-40B4-BE49-F238E27FC236}">
                  <a16:creationId xmlns:a16="http://schemas.microsoft.com/office/drawing/2014/main" id="{320C0338-E61C-4418-99EF-E1A601B14A85}"/>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16" name="Ovaal 215">
              <a:extLst>
                <a:ext uri="{FF2B5EF4-FFF2-40B4-BE49-F238E27FC236}">
                  <a16:creationId xmlns:a16="http://schemas.microsoft.com/office/drawing/2014/main" id="{B5C56C7E-E7C8-478E-BF4C-1646A00EFB62}"/>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7" name="Ovaal 216">
              <a:extLst>
                <a:ext uri="{FF2B5EF4-FFF2-40B4-BE49-F238E27FC236}">
                  <a16:creationId xmlns:a16="http://schemas.microsoft.com/office/drawing/2014/main" id="{39D70243-6500-42D6-8996-4C54E0CA83CD}"/>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8" name="Ovaal 217">
              <a:extLst>
                <a:ext uri="{FF2B5EF4-FFF2-40B4-BE49-F238E27FC236}">
                  <a16:creationId xmlns:a16="http://schemas.microsoft.com/office/drawing/2014/main" id="{A933A0D9-778B-4093-B78B-29641541BB95}"/>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19" name="Ovaal 218">
              <a:extLst>
                <a:ext uri="{FF2B5EF4-FFF2-40B4-BE49-F238E27FC236}">
                  <a16:creationId xmlns:a16="http://schemas.microsoft.com/office/drawing/2014/main" id="{EFC679A0-1E14-4D89-932D-D902714EDFEE}"/>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20" name="Textfield placeholder">
              <a:extLst>
                <a:ext uri="{FF2B5EF4-FFF2-40B4-BE49-F238E27FC236}">
                  <a16:creationId xmlns:a16="http://schemas.microsoft.com/office/drawing/2014/main" id="{C020A968-C47B-4F91-AB99-839BAA32BDC1}"/>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21" name="Textfield placeholder">
              <a:extLst>
                <a:ext uri="{FF2B5EF4-FFF2-40B4-BE49-F238E27FC236}">
                  <a16:creationId xmlns:a16="http://schemas.microsoft.com/office/drawing/2014/main" id="{F612AE49-3C2C-4755-85E1-159CECB05302}"/>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22" name="Textfield placeholder">
              <a:extLst>
                <a:ext uri="{FF2B5EF4-FFF2-40B4-BE49-F238E27FC236}">
                  <a16:creationId xmlns:a16="http://schemas.microsoft.com/office/drawing/2014/main" id="{4115BB2D-411D-4FEC-B44A-68034C266A5F}"/>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23" name="Textfield placeholder">
              <a:extLst>
                <a:ext uri="{FF2B5EF4-FFF2-40B4-BE49-F238E27FC236}">
                  <a16:creationId xmlns:a16="http://schemas.microsoft.com/office/drawing/2014/main" id="{B30A857D-9F88-4C2B-A7C3-D93BE8F6C49F}"/>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24" name="Textfield placeholder">
              <a:extLst>
                <a:ext uri="{FF2B5EF4-FFF2-40B4-BE49-F238E27FC236}">
                  <a16:creationId xmlns:a16="http://schemas.microsoft.com/office/drawing/2014/main" id="{B8544B40-BD88-4142-835A-6A52232A73AF}"/>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25" name="Groep 224">
              <a:extLst>
                <a:ext uri="{FF2B5EF4-FFF2-40B4-BE49-F238E27FC236}">
                  <a16:creationId xmlns:a16="http://schemas.microsoft.com/office/drawing/2014/main" id="{B9DA38E5-C07F-4CA1-B216-0EC2F98A7E11}"/>
                </a:ext>
              </a:extLst>
            </p:cNvPr>
            <p:cNvGrpSpPr/>
            <p:nvPr userDrawn="1"/>
          </p:nvGrpSpPr>
          <p:grpSpPr>
            <a:xfrm>
              <a:off x="-950342" y="1837957"/>
              <a:ext cx="687412" cy="3758146"/>
              <a:chOff x="-740196" y="1837957"/>
              <a:chExt cx="1374825" cy="3758146"/>
            </a:xfrm>
          </p:grpSpPr>
          <p:sp>
            <p:nvSpPr>
              <p:cNvPr id="226" name="Textfield placeholder">
                <a:extLst>
                  <a:ext uri="{FF2B5EF4-FFF2-40B4-BE49-F238E27FC236}">
                    <a16:creationId xmlns:a16="http://schemas.microsoft.com/office/drawing/2014/main" id="{F9348514-5D7C-485D-90B1-D37463519349}"/>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7" name="Textfield placeholder">
                <a:extLst>
                  <a:ext uri="{FF2B5EF4-FFF2-40B4-BE49-F238E27FC236}">
                    <a16:creationId xmlns:a16="http://schemas.microsoft.com/office/drawing/2014/main" id="{D4CC8C9F-5E94-4E0D-9E06-FB88CF5D8E80}"/>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8" name="Textfield placeholder">
                <a:extLst>
                  <a:ext uri="{FF2B5EF4-FFF2-40B4-BE49-F238E27FC236}">
                    <a16:creationId xmlns:a16="http://schemas.microsoft.com/office/drawing/2014/main" id="{A397FB37-1377-442C-82B6-D87C979672BF}"/>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9" name="Textfield placeholder">
                <a:extLst>
                  <a:ext uri="{FF2B5EF4-FFF2-40B4-BE49-F238E27FC236}">
                    <a16:creationId xmlns:a16="http://schemas.microsoft.com/office/drawing/2014/main" id="{0143864C-B24E-450D-943B-71D0D249367C}"/>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30" name="Textfield placeholder">
                <a:extLst>
                  <a:ext uri="{FF2B5EF4-FFF2-40B4-BE49-F238E27FC236}">
                    <a16:creationId xmlns:a16="http://schemas.microsoft.com/office/drawing/2014/main" id="{937D2923-AFE3-4901-A509-1B376EAFC323}"/>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31" name="Textfield placeholder">
                <a:extLst>
                  <a:ext uri="{FF2B5EF4-FFF2-40B4-BE49-F238E27FC236}">
                    <a16:creationId xmlns:a16="http://schemas.microsoft.com/office/drawing/2014/main" id="{25DFA771-5F93-426C-855B-E6DB9FBD6DE5}"/>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32" name="Textfield placeholder">
                <a:extLst>
                  <a:ext uri="{FF2B5EF4-FFF2-40B4-BE49-F238E27FC236}">
                    <a16:creationId xmlns:a16="http://schemas.microsoft.com/office/drawing/2014/main" id="{46B6CD9F-4A56-431E-8E6C-7B5DEB39E445}"/>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33" name="Textfield placeholder">
                <a:extLst>
                  <a:ext uri="{FF2B5EF4-FFF2-40B4-BE49-F238E27FC236}">
                    <a16:creationId xmlns:a16="http://schemas.microsoft.com/office/drawing/2014/main" id="{58B00629-4C10-4BE2-AE14-FAC7FC5A86CB}"/>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34" name="Textfield placeholder">
                <a:extLst>
                  <a:ext uri="{FF2B5EF4-FFF2-40B4-BE49-F238E27FC236}">
                    <a16:creationId xmlns:a16="http://schemas.microsoft.com/office/drawing/2014/main" id="{5CE397CF-CC1B-46F2-95E1-525D914764A6}"/>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61" name="Groep 260">
            <a:extLst>
              <a:ext uri="{FF2B5EF4-FFF2-40B4-BE49-F238E27FC236}">
                <a16:creationId xmlns:a16="http://schemas.microsoft.com/office/drawing/2014/main" id="{904D91B8-CEE6-42EE-B6B9-E234E7E07EBF}"/>
              </a:ext>
            </a:extLst>
          </p:cNvPr>
          <p:cNvGrpSpPr/>
          <p:nvPr userDrawn="1"/>
        </p:nvGrpSpPr>
        <p:grpSpPr>
          <a:xfrm>
            <a:off x="9270489" y="-19502"/>
            <a:ext cx="2298011" cy="3398198"/>
            <a:chOff x="15419739" y="-26002"/>
            <a:chExt cx="3064812" cy="4530930"/>
          </a:xfrm>
        </p:grpSpPr>
        <p:sp>
          <p:nvSpPr>
            <p:cNvPr id="262" name="Tekstvak 33">
              <a:extLst>
                <a:ext uri="{FF2B5EF4-FFF2-40B4-BE49-F238E27FC236}">
                  <a16:creationId xmlns:a16="http://schemas.microsoft.com/office/drawing/2014/main" id="{B2F22902-5A13-4124-A89E-8131FB6CE09B}"/>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63" name="Tekstvak 33">
              <a:extLst>
                <a:ext uri="{FF2B5EF4-FFF2-40B4-BE49-F238E27FC236}">
                  <a16:creationId xmlns:a16="http://schemas.microsoft.com/office/drawing/2014/main" id="{4540B68E-B776-43CC-9096-CD1905B1269E}"/>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64" name="Ovaal 263">
              <a:extLst>
                <a:ext uri="{FF2B5EF4-FFF2-40B4-BE49-F238E27FC236}">
                  <a16:creationId xmlns:a16="http://schemas.microsoft.com/office/drawing/2014/main" id="{9DD4E13A-3438-4F43-8EB8-065410019561}"/>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65" name="Ovaal 264">
              <a:extLst>
                <a:ext uri="{FF2B5EF4-FFF2-40B4-BE49-F238E27FC236}">
                  <a16:creationId xmlns:a16="http://schemas.microsoft.com/office/drawing/2014/main" id="{EF32A6B2-FC3C-45F6-B307-4654D3F668E2}"/>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6" name="Picture 3">
              <a:extLst>
                <a:ext uri="{FF2B5EF4-FFF2-40B4-BE49-F238E27FC236}">
                  <a16:creationId xmlns:a16="http://schemas.microsoft.com/office/drawing/2014/main" id="{F129A862-156D-4927-A72E-CDFC12503723}"/>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7" name="Picture 3">
              <a:extLst>
                <a:ext uri="{FF2B5EF4-FFF2-40B4-BE49-F238E27FC236}">
                  <a16:creationId xmlns:a16="http://schemas.microsoft.com/office/drawing/2014/main" id="{582B25C4-5168-4325-8163-926BC50F2DC4}"/>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8" name="Tekstvak 267">
              <a:extLst>
                <a:ext uri="{FF2B5EF4-FFF2-40B4-BE49-F238E27FC236}">
                  <a16:creationId xmlns:a16="http://schemas.microsoft.com/office/drawing/2014/main" id="{87055E7D-EE31-411F-A896-8214FBBA9D48}"/>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9" name="Rechthoek 268">
              <a:extLst>
                <a:ext uri="{FF2B5EF4-FFF2-40B4-BE49-F238E27FC236}">
                  <a16:creationId xmlns:a16="http://schemas.microsoft.com/office/drawing/2014/main" id="{1B973D72-6CC8-4C45-B6B9-8D013C1F4A0F}"/>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70" name="Groep 269">
              <a:extLst>
                <a:ext uri="{FF2B5EF4-FFF2-40B4-BE49-F238E27FC236}">
                  <a16:creationId xmlns:a16="http://schemas.microsoft.com/office/drawing/2014/main" id="{B24E8DA4-12F5-413B-8856-83AB1775A6F3}"/>
                </a:ext>
              </a:extLst>
            </p:cNvPr>
            <p:cNvGrpSpPr/>
            <p:nvPr userDrawn="1"/>
          </p:nvGrpSpPr>
          <p:grpSpPr>
            <a:xfrm>
              <a:off x="15563079" y="358984"/>
              <a:ext cx="2489424" cy="4145944"/>
              <a:chOff x="15563079" y="358984"/>
              <a:chExt cx="2315772" cy="4145944"/>
            </a:xfrm>
          </p:grpSpPr>
          <p:cxnSp>
            <p:nvCxnSpPr>
              <p:cNvPr id="272" name="Rechte verbindingslijn 271">
                <a:extLst>
                  <a:ext uri="{FF2B5EF4-FFF2-40B4-BE49-F238E27FC236}">
                    <a16:creationId xmlns:a16="http://schemas.microsoft.com/office/drawing/2014/main" id="{3466E4A2-8DD4-4C18-886C-65D71E891732}"/>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CF4C255F-A57E-422E-B246-605DB2B6ABE8}"/>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4" name="Rechte verbindingslijn 273">
                <a:extLst>
                  <a:ext uri="{FF2B5EF4-FFF2-40B4-BE49-F238E27FC236}">
                    <a16:creationId xmlns:a16="http://schemas.microsoft.com/office/drawing/2014/main" id="{CC092791-ACD0-4133-A103-7036B0C05279}"/>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71" name="Afbeelding 270">
              <a:extLst>
                <a:ext uri="{FF2B5EF4-FFF2-40B4-BE49-F238E27FC236}">
                  <a16:creationId xmlns:a16="http://schemas.microsoft.com/office/drawing/2014/main" id="{E605903A-9CA4-47E7-8616-84EBCB50D63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0906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Rechts + afbeelding (S)">
    <p:spTree>
      <p:nvGrpSpPr>
        <p:cNvPr id="1" name=""/>
        <p:cNvGrpSpPr/>
        <p:nvPr/>
      </p:nvGrpSpPr>
      <p:grpSpPr>
        <a:xfrm>
          <a:off x="0" y="0"/>
          <a:ext cx="0" cy="0"/>
          <a:chOff x="0" y="0"/>
          <a:chExt cx="0" cy="0"/>
        </a:xfrm>
      </p:grpSpPr>
      <p:grpSp>
        <p:nvGrpSpPr>
          <p:cNvPr id="180" name="Groep 179">
            <a:extLst>
              <a:ext uri="{FF2B5EF4-FFF2-40B4-BE49-F238E27FC236}">
                <a16:creationId xmlns:a16="http://schemas.microsoft.com/office/drawing/2014/main" id="{CB5F41AF-7A5B-4968-9377-5B855DA918B4}"/>
              </a:ext>
            </a:extLst>
          </p:cNvPr>
          <p:cNvGrpSpPr/>
          <p:nvPr userDrawn="1"/>
        </p:nvGrpSpPr>
        <p:grpSpPr>
          <a:xfrm>
            <a:off x="-2403751" y="-19502"/>
            <a:ext cx="2298011" cy="3398198"/>
            <a:chOff x="15419739" y="-26002"/>
            <a:chExt cx="3064812" cy="4530930"/>
          </a:xfrm>
        </p:grpSpPr>
        <p:sp>
          <p:nvSpPr>
            <p:cNvPr id="181" name="Tekstvak 33">
              <a:extLst>
                <a:ext uri="{FF2B5EF4-FFF2-40B4-BE49-F238E27FC236}">
                  <a16:creationId xmlns:a16="http://schemas.microsoft.com/office/drawing/2014/main" id="{D23C4ED3-D9B8-4D75-8E05-63DB5C00D42D}"/>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182" name="Tekstvak 33">
              <a:extLst>
                <a:ext uri="{FF2B5EF4-FFF2-40B4-BE49-F238E27FC236}">
                  <a16:creationId xmlns:a16="http://schemas.microsoft.com/office/drawing/2014/main" id="{67AF1F51-5B4D-48DB-B89F-85023E367DB5}"/>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183" name="Ovaal 182">
              <a:extLst>
                <a:ext uri="{FF2B5EF4-FFF2-40B4-BE49-F238E27FC236}">
                  <a16:creationId xmlns:a16="http://schemas.microsoft.com/office/drawing/2014/main" id="{57339E6D-1BD2-4CE6-8A8E-1DF43381FE0E}"/>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184" name="Ovaal 183">
              <a:extLst>
                <a:ext uri="{FF2B5EF4-FFF2-40B4-BE49-F238E27FC236}">
                  <a16:creationId xmlns:a16="http://schemas.microsoft.com/office/drawing/2014/main" id="{FAB310D7-BEBB-458D-95AE-6155D1EB3D8D}"/>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185" name="Picture 3">
              <a:extLst>
                <a:ext uri="{FF2B5EF4-FFF2-40B4-BE49-F238E27FC236}">
                  <a16:creationId xmlns:a16="http://schemas.microsoft.com/office/drawing/2014/main" id="{510BF25E-02A8-43DB-BA30-E81B1CE1B51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86" name="Picture 3">
              <a:extLst>
                <a:ext uri="{FF2B5EF4-FFF2-40B4-BE49-F238E27FC236}">
                  <a16:creationId xmlns:a16="http://schemas.microsoft.com/office/drawing/2014/main" id="{570CD737-2090-49B8-B7E3-9BBCE2336442}"/>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7" name="Tekstvak 186">
              <a:extLst>
                <a:ext uri="{FF2B5EF4-FFF2-40B4-BE49-F238E27FC236}">
                  <a16:creationId xmlns:a16="http://schemas.microsoft.com/office/drawing/2014/main" id="{654CE3BB-F256-4FB3-8C7C-03B63BDFB2F5}"/>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188" name="Rechthoek 187">
              <a:extLst>
                <a:ext uri="{FF2B5EF4-FFF2-40B4-BE49-F238E27FC236}">
                  <a16:creationId xmlns:a16="http://schemas.microsoft.com/office/drawing/2014/main" id="{3A58C769-041E-48F2-A2E9-E588D819FD28}"/>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189" name="Groep 188">
              <a:extLst>
                <a:ext uri="{FF2B5EF4-FFF2-40B4-BE49-F238E27FC236}">
                  <a16:creationId xmlns:a16="http://schemas.microsoft.com/office/drawing/2014/main" id="{ADE88A5B-C9DB-49A6-9076-F24C8A0D0CFE}"/>
                </a:ext>
              </a:extLst>
            </p:cNvPr>
            <p:cNvGrpSpPr/>
            <p:nvPr userDrawn="1"/>
          </p:nvGrpSpPr>
          <p:grpSpPr>
            <a:xfrm>
              <a:off x="15563079" y="358984"/>
              <a:ext cx="2489424" cy="4145944"/>
              <a:chOff x="15563079" y="358984"/>
              <a:chExt cx="2315772" cy="4145944"/>
            </a:xfrm>
          </p:grpSpPr>
          <p:cxnSp>
            <p:nvCxnSpPr>
              <p:cNvPr id="191" name="Rechte verbindingslijn 190">
                <a:extLst>
                  <a:ext uri="{FF2B5EF4-FFF2-40B4-BE49-F238E27FC236}">
                    <a16:creationId xmlns:a16="http://schemas.microsoft.com/office/drawing/2014/main" id="{9FA1353F-38EB-405E-9DBD-251F50A98BDB}"/>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2" name="Rechte verbindingslijn 191">
                <a:extLst>
                  <a:ext uri="{FF2B5EF4-FFF2-40B4-BE49-F238E27FC236}">
                    <a16:creationId xmlns:a16="http://schemas.microsoft.com/office/drawing/2014/main" id="{512F2999-B344-4DF2-A1AB-A426DE00537C}"/>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B9374209-EC90-4B53-AE17-ECF7EF41ECBD}"/>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90" name="Afbeelding 189">
              <a:extLst>
                <a:ext uri="{FF2B5EF4-FFF2-40B4-BE49-F238E27FC236}">
                  <a16:creationId xmlns:a16="http://schemas.microsoft.com/office/drawing/2014/main" id="{9E3BB35D-DE6E-412F-B02B-AA089806F1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grpSp>
        <p:nvGrpSpPr>
          <p:cNvPr id="97" name="Groep 96">
            <a:extLst>
              <a:ext uri="{FF2B5EF4-FFF2-40B4-BE49-F238E27FC236}">
                <a16:creationId xmlns:a16="http://schemas.microsoft.com/office/drawing/2014/main" id="{0ABEBA2D-8CC3-4B7A-9523-0A937D8BE3EF}"/>
              </a:ext>
            </a:extLst>
          </p:cNvPr>
          <p:cNvGrpSpPr/>
          <p:nvPr userDrawn="1"/>
        </p:nvGrpSpPr>
        <p:grpSpPr>
          <a:xfrm>
            <a:off x="9262852" y="0"/>
            <a:ext cx="2105686" cy="4353948"/>
            <a:chOff x="-2973833" y="0"/>
            <a:chExt cx="2808312" cy="5805264"/>
          </a:xfrm>
        </p:grpSpPr>
        <p:sp>
          <p:nvSpPr>
            <p:cNvPr id="98" name="Rechthoek 97">
              <a:extLst>
                <a:ext uri="{FF2B5EF4-FFF2-40B4-BE49-F238E27FC236}">
                  <a16:creationId xmlns:a16="http://schemas.microsoft.com/office/drawing/2014/main" id="{3081EE8A-A539-4ABB-8995-55BB30BFDE09}"/>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99" name="Textfield placeholder">
              <a:extLst>
                <a:ext uri="{FF2B5EF4-FFF2-40B4-BE49-F238E27FC236}">
                  <a16:creationId xmlns:a16="http://schemas.microsoft.com/office/drawing/2014/main" id="{DA755810-5EF2-4FAA-91DB-C50974233C69}"/>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00" name="Ovaal 99">
              <a:extLst>
                <a:ext uri="{FF2B5EF4-FFF2-40B4-BE49-F238E27FC236}">
                  <a16:creationId xmlns:a16="http://schemas.microsoft.com/office/drawing/2014/main" id="{FB419873-E241-4DF3-90F2-1D5120737F02}"/>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01" name="Ovaal 100">
              <a:extLst>
                <a:ext uri="{FF2B5EF4-FFF2-40B4-BE49-F238E27FC236}">
                  <a16:creationId xmlns:a16="http://schemas.microsoft.com/office/drawing/2014/main" id="{F540B84E-05BC-48EA-A70C-DAFC59800EDB}"/>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02" name="Ovaal 101">
              <a:extLst>
                <a:ext uri="{FF2B5EF4-FFF2-40B4-BE49-F238E27FC236}">
                  <a16:creationId xmlns:a16="http://schemas.microsoft.com/office/drawing/2014/main" id="{627F18C7-EE12-4D5B-B078-52C23D99C9BA}"/>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03" name="Ovaal 102">
              <a:extLst>
                <a:ext uri="{FF2B5EF4-FFF2-40B4-BE49-F238E27FC236}">
                  <a16:creationId xmlns:a16="http://schemas.microsoft.com/office/drawing/2014/main" id="{E850BBDE-0E4B-413E-BE87-7104583CED6A}"/>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04" name="Textfield placeholder">
              <a:extLst>
                <a:ext uri="{FF2B5EF4-FFF2-40B4-BE49-F238E27FC236}">
                  <a16:creationId xmlns:a16="http://schemas.microsoft.com/office/drawing/2014/main" id="{0AFEE5EB-B211-4CAB-9BE4-96E312235B1D}"/>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05" name="Textfield placeholder">
              <a:extLst>
                <a:ext uri="{FF2B5EF4-FFF2-40B4-BE49-F238E27FC236}">
                  <a16:creationId xmlns:a16="http://schemas.microsoft.com/office/drawing/2014/main" id="{14FA1D7E-D14A-4711-8AB1-FE1F09E446D3}"/>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06" name="Textfield placeholder">
              <a:extLst>
                <a:ext uri="{FF2B5EF4-FFF2-40B4-BE49-F238E27FC236}">
                  <a16:creationId xmlns:a16="http://schemas.microsoft.com/office/drawing/2014/main" id="{F856736D-CC6F-4D0E-A21E-626C1EF32859}"/>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07" name="Rechte verbindingslijn 106">
              <a:extLst>
                <a:ext uri="{FF2B5EF4-FFF2-40B4-BE49-F238E27FC236}">
                  <a16:creationId xmlns:a16="http://schemas.microsoft.com/office/drawing/2014/main" id="{C770D32E-E086-4B4B-B56E-81273599A41F}"/>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D1A6FE1F-F587-41A2-AE71-AB8A1C3C7066}"/>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01A19BF7-6B63-41DE-8F3C-1769B92E8132}"/>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0" name="Picture 3">
              <a:extLst>
                <a:ext uri="{FF2B5EF4-FFF2-40B4-BE49-F238E27FC236}">
                  <a16:creationId xmlns:a16="http://schemas.microsoft.com/office/drawing/2014/main" id="{AE927A44-6449-4B35-ABF5-BA1661B531AB}"/>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4">
              <a:extLst>
                <a:ext uri="{FF2B5EF4-FFF2-40B4-BE49-F238E27FC236}">
                  <a16:creationId xmlns:a16="http://schemas.microsoft.com/office/drawing/2014/main" id="{55F28F8A-5472-4556-8D93-E64B45964163}"/>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2" name="Groep 111">
              <a:extLst>
                <a:ext uri="{FF2B5EF4-FFF2-40B4-BE49-F238E27FC236}">
                  <a16:creationId xmlns:a16="http://schemas.microsoft.com/office/drawing/2014/main" id="{0C980D00-3424-491E-BF2D-BAA0225D0D2E}"/>
                </a:ext>
              </a:extLst>
            </p:cNvPr>
            <p:cNvGrpSpPr/>
            <p:nvPr userDrawn="1"/>
          </p:nvGrpSpPr>
          <p:grpSpPr>
            <a:xfrm>
              <a:off x="-2098870" y="523279"/>
              <a:ext cx="435437" cy="427699"/>
              <a:chOff x="-1085063" y="758027"/>
              <a:chExt cx="633800" cy="622540"/>
            </a:xfrm>
          </p:grpSpPr>
          <p:sp>
            <p:nvSpPr>
              <p:cNvPr id="153" name="Afgeronde rechthoek 133">
                <a:extLst>
                  <a:ext uri="{FF2B5EF4-FFF2-40B4-BE49-F238E27FC236}">
                    <a16:creationId xmlns:a16="http://schemas.microsoft.com/office/drawing/2014/main" id="{8A062728-B6D6-45BD-918B-6822A4D18C4B}"/>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154" name="Groep 153">
                <a:extLst>
                  <a:ext uri="{FF2B5EF4-FFF2-40B4-BE49-F238E27FC236}">
                    <a16:creationId xmlns:a16="http://schemas.microsoft.com/office/drawing/2014/main" id="{E1E076A1-DC26-431D-B9DB-AD69F87F2871}"/>
                  </a:ext>
                </a:extLst>
              </p:cNvPr>
              <p:cNvGrpSpPr/>
              <p:nvPr userDrawn="1"/>
            </p:nvGrpSpPr>
            <p:grpSpPr>
              <a:xfrm>
                <a:off x="-977746" y="864082"/>
                <a:ext cx="419166" cy="410430"/>
                <a:chOff x="6366933" y="309013"/>
                <a:chExt cx="1901295" cy="1861668"/>
              </a:xfrm>
              <a:solidFill>
                <a:schemeClr val="tx1"/>
              </a:solidFill>
            </p:grpSpPr>
            <p:sp>
              <p:nvSpPr>
                <p:cNvPr id="155" name="Rechthoek 154">
                  <a:extLst>
                    <a:ext uri="{FF2B5EF4-FFF2-40B4-BE49-F238E27FC236}">
                      <a16:creationId xmlns:a16="http://schemas.microsoft.com/office/drawing/2014/main" id="{416BBBC3-4F7A-4E93-AA44-2642985A4775}"/>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6" name="Rechthoek 155">
                  <a:extLst>
                    <a:ext uri="{FF2B5EF4-FFF2-40B4-BE49-F238E27FC236}">
                      <a16:creationId xmlns:a16="http://schemas.microsoft.com/office/drawing/2014/main" id="{5EB438EC-B521-4210-B91B-AB033EB372B6}"/>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7" name="Rechthoek 156">
                  <a:extLst>
                    <a:ext uri="{FF2B5EF4-FFF2-40B4-BE49-F238E27FC236}">
                      <a16:creationId xmlns:a16="http://schemas.microsoft.com/office/drawing/2014/main" id="{D5FF1BF4-F7FD-41E6-A8EF-9FE49AB7DCE0}"/>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8" name="Rechthoek 157">
                  <a:extLst>
                    <a:ext uri="{FF2B5EF4-FFF2-40B4-BE49-F238E27FC236}">
                      <a16:creationId xmlns:a16="http://schemas.microsoft.com/office/drawing/2014/main" id="{F28BCC6D-B53B-4A41-9AE1-7ABF3B85F96E}"/>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9" name="Rechthoek 158">
                  <a:extLst>
                    <a:ext uri="{FF2B5EF4-FFF2-40B4-BE49-F238E27FC236}">
                      <a16:creationId xmlns:a16="http://schemas.microsoft.com/office/drawing/2014/main" id="{036992AB-A02C-4D08-A8CC-8F1ACE1C49CA}"/>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0" name="Rechthoek 159">
                  <a:extLst>
                    <a:ext uri="{FF2B5EF4-FFF2-40B4-BE49-F238E27FC236}">
                      <a16:creationId xmlns:a16="http://schemas.microsoft.com/office/drawing/2014/main" id="{9F419844-E442-4E00-9AFE-636C63C5E223}"/>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1" name="Rechthoek 160">
                  <a:extLst>
                    <a:ext uri="{FF2B5EF4-FFF2-40B4-BE49-F238E27FC236}">
                      <a16:creationId xmlns:a16="http://schemas.microsoft.com/office/drawing/2014/main" id="{B2D9ADE2-D8C1-4D90-B791-B0E3F786CC7F}"/>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2" name="Rechthoek 161">
                  <a:extLst>
                    <a:ext uri="{FF2B5EF4-FFF2-40B4-BE49-F238E27FC236}">
                      <a16:creationId xmlns:a16="http://schemas.microsoft.com/office/drawing/2014/main" id="{DF25A183-F6FE-4FF3-A548-5FF23920EB3B}"/>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3" name="Rechthoek 162">
                  <a:extLst>
                    <a:ext uri="{FF2B5EF4-FFF2-40B4-BE49-F238E27FC236}">
                      <a16:creationId xmlns:a16="http://schemas.microsoft.com/office/drawing/2014/main" id="{9D406E71-4D1C-4A8C-ADEC-D986D48A0119}"/>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4" name="Rechthoek 163">
                  <a:extLst>
                    <a:ext uri="{FF2B5EF4-FFF2-40B4-BE49-F238E27FC236}">
                      <a16:creationId xmlns:a16="http://schemas.microsoft.com/office/drawing/2014/main" id="{978BE961-D779-4EFB-BF6C-DA5CEAC8E143}"/>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65" name="Vrije vorm 145">
                  <a:extLst>
                    <a:ext uri="{FF2B5EF4-FFF2-40B4-BE49-F238E27FC236}">
                      <a16:creationId xmlns:a16="http://schemas.microsoft.com/office/drawing/2014/main" id="{F87F7311-262A-42F6-9709-F1374061C4A4}"/>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13" name="Groep 112">
              <a:extLst>
                <a:ext uri="{FF2B5EF4-FFF2-40B4-BE49-F238E27FC236}">
                  <a16:creationId xmlns:a16="http://schemas.microsoft.com/office/drawing/2014/main" id="{A84A6835-4868-4D12-B114-13ACAD1F6374}"/>
                </a:ext>
              </a:extLst>
            </p:cNvPr>
            <p:cNvGrpSpPr/>
            <p:nvPr userDrawn="1"/>
          </p:nvGrpSpPr>
          <p:grpSpPr>
            <a:xfrm>
              <a:off x="-2095303" y="1071657"/>
              <a:ext cx="435437" cy="427699"/>
              <a:chOff x="-1845083" y="758027"/>
              <a:chExt cx="633800" cy="622540"/>
            </a:xfrm>
          </p:grpSpPr>
          <p:sp>
            <p:nvSpPr>
              <p:cNvPr id="140" name="Afgeronde rechthoek 120">
                <a:extLst>
                  <a:ext uri="{FF2B5EF4-FFF2-40B4-BE49-F238E27FC236}">
                    <a16:creationId xmlns:a16="http://schemas.microsoft.com/office/drawing/2014/main" id="{9AC74125-4825-416C-9526-29A6B31751BC}"/>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141" name="Groep 140">
                <a:extLst>
                  <a:ext uri="{FF2B5EF4-FFF2-40B4-BE49-F238E27FC236}">
                    <a16:creationId xmlns:a16="http://schemas.microsoft.com/office/drawing/2014/main" id="{C6DDABB0-D2D9-4A44-9413-16E7102E6E8B}"/>
                  </a:ext>
                </a:extLst>
              </p:cNvPr>
              <p:cNvGrpSpPr/>
              <p:nvPr userDrawn="1"/>
            </p:nvGrpSpPr>
            <p:grpSpPr>
              <a:xfrm>
                <a:off x="-1737766" y="864082"/>
                <a:ext cx="419166" cy="410430"/>
                <a:chOff x="3708400" y="309013"/>
                <a:chExt cx="1901295" cy="1861668"/>
              </a:xfrm>
              <a:solidFill>
                <a:schemeClr val="tx1"/>
              </a:solidFill>
            </p:grpSpPr>
            <p:sp>
              <p:nvSpPr>
                <p:cNvPr id="142" name="Rechthoek 141">
                  <a:extLst>
                    <a:ext uri="{FF2B5EF4-FFF2-40B4-BE49-F238E27FC236}">
                      <a16:creationId xmlns:a16="http://schemas.microsoft.com/office/drawing/2014/main" id="{12632132-8613-4E87-85A5-F41C579A52FE}"/>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3" name="Rechthoek 142">
                  <a:extLst>
                    <a:ext uri="{FF2B5EF4-FFF2-40B4-BE49-F238E27FC236}">
                      <a16:creationId xmlns:a16="http://schemas.microsoft.com/office/drawing/2014/main" id="{76826A4E-52F8-481C-8C1D-B0D10E72149B}"/>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4" name="Rechthoek 143">
                  <a:extLst>
                    <a:ext uri="{FF2B5EF4-FFF2-40B4-BE49-F238E27FC236}">
                      <a16:creationId xmlns:a16="http://schemas.microsoft.com/office/drawing/2014/main" id="{35AFD29A-2DF7-4273-A25E-4A9E46FD2A83}"/>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5" name="Rechthoek 144">
                  <a:extLst>
                    <a:ext uri="{FF2B5EF4-FFF2-40B4-BE49-F238E27FC236}">
                      <a16:creationId xmlns:a16="http://schemas.microsoft.com/office/drawing/2014/main" id="{AEF76C68-47CB-46DE-B15F-D130B61DE645}"/>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6" name="Rechthoek 145">
                  <a:extLst>
                    <a:ext uri="{FF2B5EF4-FFF2-40B4-BE49-F238E27FC236}">
                      <a16:creationId xmlns:a16="http://schemas.microsoft.com/office/drawing/2014/main" id="{5B8109EB-AB09-4B03-BA10-5AF1D4BE33B3}"/>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7" name="Rechthoek 146">
                  <a:extLst>
                    <a:ext uri="{FF2B5EF4-FFF2-40B4-BE49-F238E27FC236}">
                      <a16:creationId xmlns:a16="http://schemas.microsoft.com/office/drawing/2014/main" id="{38CFCF73-F095-4744-AF64-5D79C98B6601}"/>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8" name="Rechthoek 147">
                  <a:extLst>
                    <a:ext uri="{FF2B5EF4-FFF2-40B4-BE49-F238E27FC236}">
                      <a16:creationId xmlns:a16="http://schemas.microsoft.com/office/drawing/2014/main" id="{F992C992-63E7-422E-B62E-BDC024A880E5}"/>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49" name="Rechthoek 148">
                  <a:extLst>
                    <a:ext uri="{FF2B5EF4-FFF2-40B4-BE49-F238E27FC236}">
                      <a16:creationId xmlns:a16="http://schemas.microsoft.com/office/drawing/2014/main" id="{FC874549-608F-483B-A700-3A4B081CB4C1}"/>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0" name="Rechthoek 149">
                  <a:extLst>
                    <a:ext uri="{FF2B5EF4-FFF2-40B4-BE49-F238E27FC236}">
                      <a16:creationId xmlns:a16="http://schemas.microsoft.com/office/drawing/2014/main" id="{0ECAFFD4-1582-4135-96AB-FDDDE4531C60}"/>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1" name="Rechthoek 150">
                  <a:extLst>
                    <a:ext uri="{FF2B5EF4-FFF2-40B4-BE49-F238E27FC236}">
                      <a16:creationId xmlns:a16="http://schemas.microsoft.com/office/drawing/2014/main" id="{E92CD45E-6DA5-4D4C-95C5-77B4F2F469C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152" name="Vrije vorm 132">
                  <a:extLst>
                    <a:ext uri="{FF2B5EF4-FFF2-40B4-BE49-F238E27FC236}">
                      <a16:creationId xmlns:a16="http://schemas.microsoft.com/office/drawing/2014/main" id="{EA2C2729-53DE-4A7D-942F-1770AEAE95AB}"/>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14" name="Rechte verbindingslijn 113">
              <a:extLst>
                <a:ext uri="{FF2B5EF4-FFF2-40B4-BE49-F238E27FC236}">
                  <a16:creationId xmlns:a16="http://schemas.microsoft.com/office/drawing/2014/main" id="{C114421A-4F73-4760-A02C-BB6716A14ABF}"/>
                </a:ext>
              </a:extLst>
            </p:cNvPr>
            <p:cNvCxnSpPr>
              <a:stCxn id="116" idx="2"/>
              <a:endCxn id="14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6058CAAD-4D57-4D92-99EE-542D8FDE05E1}"/>
                </a:ext>
              </a:extLst>
            </p:cNvPr>
            <p:cNvCxnSpPr>
              <a:stCxn id="117" idx="3"/>
              <a:endCxn id="15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CB7D1E89-193B-4428-9851-7047413D779F}"/>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17" name="Ovaal 116">
              <a:extLst>
                <a:ext uri="{FF2B5EF4-FFF2-40B4-BE49-F238E27FC236}">
                  <a16:creationId xmlns:a16="http://schemas.microsoft.com/office/drawing/2014/main" id="{54483A6A-E871-4616-9514-368D3109BC77}"/>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18" name="Textfield placeholder">
              <a:extLst>
                <a:ext uri="{FF2B5EF4-FFF2-40B4-BE49-F238E27FC236}">
                  <a16:creationId xmlns:a16="http://schemas.microsoft.com/office/drawing/2014/main" id="{4DEAEBE3-2350-4E9A-A1A1-4746E6F0C50F}"/>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119" name="Textfield placeholder">
              <a:extLst>
                <a:ext uri="{FF2B5EF4-FFF2-40B4-BE49-F238E27FC236}">
                  <a16:creationId xmlns:a16="http://schemas.microsoft.com/office/drawing/2014/main" id="{B01301EB-437E-431D-BCDE-6F890E10B967}"/>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120" name="Ovaal 119">
              <a:extLst>
                <a:ext uri="{FF2B5EF4-FFF2-40B4-BE49-F238E27FC236}">
                  <a16:creationId xmlns:a16="http://schemas.microsoft.com/office/drawing/2014/main" id="{D90B1836-1996-4046-8FBF-2BAF839F9417}"/>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121" name="Ovaal 120">
              <a:extLst>
                <a:ext uri="{FF2B5EF4-FFF2-40B4-BE49-F238E27FC236}">
                  <a16:creationId xmlns:a16="http://schemas.microsoft.com/office/drawing/2014/main" id="{BDC753EE-466E-46E5-B3C7-6CC6A2997E7C}"/>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122" name="Ovaal 121">
              <a:extLst>
                <a:ext uri="{FF2B5EF4-FFF2-40B4-BE49-F238E27FC236}">
                  <a16:creationId xmlns:a16="http://schemas.microsoft.com/office/drawing/2014/main" id="{40A62AFE-7780-407D-89BF-261EFD274313}"/>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123" name="Ovaal 122">
              <a:extLst>
                <a:ext uri="{FF2B5EF4-FFF2-40B4-BE49-F238E27FC236}">
                  <a16:creationId xmlns:a16="http://schemas.microsoft.com/office/drawing/2014/main" id="{C41CECCE-1763-48BC-B808-04EE06B0E58E}"/>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124" name="Ovaal 123">
              <a:extLst>
                <a:ext uri="{FF2B5EF4-FFF2-40B4-BE49-F238E27FC236}">
                  <a16:creationId xmlns:a16="http://schemas.microsoft.com/office/drawing/2014/main" id="{631960FA-4152-4DCA-BCAA-26F169BCFA5A}"/>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125" name="Textfield placeholder">
              <a:extLst>
                <a:ext uri="{FF2B5EF4-FFF2-40B4-BE49-F238E27FC236}">
                  <a16:creationId xmlns:a16="http://schemas.microsoft.com/office/drawing/2014/main" id="{D8931F4A-6ADA-427B-8AFF-8DEEBC1DECE3}"/>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126" name="Textfield placeholder">
              <a:extLst>
                <a:ext uri="{FF2B5EF4-FFF2-40B4-BE49-F238E27FC236}">
                  <a16:creationId xmlns:a16="http://schemas.microsoft.com/office/drawing/2014/main" id="{72374A48-F7F6-4FBC-A647-DBBB4943D7B2}"/>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127" name="Textfield placeholder">
              <a:extLst>
                <a:ext uri="{FF2B5EF4-FFF2-40B4-BE49-F238E27FC236}">
                  <a16:creationId xmlns:a16="http://schemas.microsoft.com/office/drawing/2014/main" id="{01A55C4E-AAF4-4564-985A-36C79ABD3586}"/>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128" name="Textfield placeholder">
              <a:extLst>
                <a:ext uri="{FF2B5EF4-FFF2-40B4-BE49-F238E27FC236}">
                  <a16:creationId xmlns:a16="http://schemas.microsoft.com/office/drawing/2014/main" id="{7865872B-E0C9-4A77-ADA7-490AD96DF080}"/>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129" name="Textfield placeholder">
              <a:extLst>
                <a:ext uri="{FF2B5EF4-FFF2-40B4-BE49-F238E27FC236}">
                  <a16:creationId xmlns:a16="http://schemas.microsoft.com/office/drawing/2014/main" id="{7E00E944-5D02-4E45-B6F0-C2C14FE03FD4}"/>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130" name="Groep 129">
              <a:extLst>
                <a:ext uri="{FF2B5EF4-FFF2-40B4-BE49-F238E27FC236}">
                  <a16:creationId xmlns:a16="http://schemas.microsoft.com/office/drawing/2014/main" id="{C8DBD1C9-BF3F-4037-B0CE-A5B5D34988CF}"/>
                </a:ext>
              </a:extLst>
            </p:cNvPr>
            <p:cNvGrpSpPr/>
            <p:nvPr userDrawn="1"/>
          </p:nvGrpSpPr>
          <p:grpSpPr>
            <a:xfrm>
              <a:off x="-950342" y="1837957"/>
              <a:ext cx="687412" cy="3758146"/>
              <a:chOff x="-740196" y="1837957"/>
              <a:chExt cx="1374825" cy="3758146"/>
            </a:xfrm>
          </p:grpSpPr>
          <p:sp>
            <p:nvSpPr>
              <p:cNvPr id="131" name="Textfield placeholder">
                <a:extLst>
                  <a:ext uri="{FF2B5EF4-FFF2-40B4-BE49-F238E27FC236}">
                    <a16:creationId xmlns:a16="http://schemas.microsoft.com/office/drawing/2014/main" id="{2CA0FC5C-F30A-4AE9-9675-17C17744327E}"/>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32" name="Textfield placeholder">
                <a:extLst>
                  <a:ext uri="{FF2B5EF4-FFF2-40B4-BE49-F238E27FC236}">
                    <a16:creationId xmlns:a16="http://schemas.microsoft.com/office/drawing/2014/main" id="{8AE87A44-DA57-4250-91DF-47734F6E1AB8}"/>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133" name="Textfield placeholder">
                <a:extLst>
                  <a:ext uri="{FF2B5EF4-FFF2-40B4-BE49-F238E27FC236}">
                    <a16:creationId xmlns:a16="http://schemas.microsoft.com/office/drawing/2014/main" id="{C00EA6B9-F63A-40D6-93EA-C8F1F4D6317B}"/>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34" name="Textfield placeholder">
                <a:extLst>
                  <a:ext uri="{FF2B5EF4-FFF2-40B4-BE49-F238E27FC236}">
                    <a16:creationId xmlns:a16="http://schemas.microsoft.com/office/drawing/2014/main" id="{80322E76-C98B-4E1E-8645-2EB8EFD88AF4}"/>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135" name="Textfield placeholder">
                <a:extLst>
                  <a:ext uri="{FF2B5EF4-FFF2-40B4-BE49-F238E27FC236}">
                    <a16:creationId xmlns:a16="http://schemas.microsoft.com/office/drawing/2014/main" id="{525B62B3-8687-4353-8EC7-2A1E32488459}"/>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136" name="Textfield placeholder">
                <a:extLst>
                  <a:ext uri="{FF2B5EF4-FFF2-40B4-BE49-F238E27FC236}">
                    <a16:creationId xmlns:a16="http://schemas.microsoft.com/office/drawing/2014/main" id="{0B4931CA-E588-44CD-B757-2233239F5899}"/>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37" name="Textfield placeholder">
                <a:extLst>
                  <a:ext uri="{FF2B5EF4-FFF2-40B4-BE49-F238E27FC236}">
                    <a16:creationId xmlns:a16="http://schemas.microsoft.com/office/drawing/2014/main" id="{A29A2891-333B-4134-918B-DD913BB1A846}"/>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138" name="Textfield placeholder">
                <a:extLst>
                  <a:ext uri="{FF2B5EF4-FFF2-40B4-BE49-F238E27FC236}">
                    <a16:creationId xmlns:a16="http://schemas.microsoft.com/office/drawing/2014/main" id="{8D6A39BB-FE2C-4FF1-8766-F34670F2131A}"/>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139" name="Textfield placeholder">
                <a:extLst>
                  <a:ext uri="{FF2B5EF4-FFF2-40B4-BE49-F238E27FC236}">
                    <a16:creationId xmlns:a16="http://schemas.microsoft.com/office/drawing/2014/main" id="{F57ECBC9-BEC5-4CA5-802F-C0DAAC9CD923}"/>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
        <p:nvSpPr>
          <p:cNvPr id="8" name="Rechthoek 7"/>
          <p:cNvSpPr/>
          <p:nvPr userDrawn="1"/>
        </p:nvSpPr>
        <p:spPr>
          <a:xfrm>
            <a:off x="1" y="1065213"/>
            <a:ext cx="3569368" cy="34215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923718" y="1065214"/>
            <a:ext cx="5220283" cy="3421532"/>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3B932D8B-0DA0-4D51-8156-46488E26AB6C}"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1" y="1061376"/>
            <a:ext cx="3569368" cy="342168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ekstvak 10"/>
          <p:cNvSpPr txBox="1"/>
          <p:nvPr userDrawn="1"/>
        </p:nvSpPr>
        <p:spPr>
          <a:xfrm>
            <a:off x="1" y="-391210"/>
            <a:ext cx="3200759" cy="351830"/>
          </a:xfrm>
          <a:prstGeom prst="rect">
            <a:avLst/>
          </a:prstGeom>
          <a:noFill/>
        </p:spPr>
        <p:txBody>
          <a:bodyPr wrap="square" rtlCol="0" anchor="b">
            <a:noAutofit/>
          </a:bodyPr>
          <a:lstStyle/>
          <a:p>
            <a:r>
              <a:rPr lang="nl-NL" sz="999" b="0">
                <a:solidFill>
                  <a:schemeClr val="accent6"/>
                </a:solidFill>
                <a:latin typeface="+mj-lt"/>
              </a:rPr>
              <a:t>Tekst Rechts + afbeelding (S) + onderschrift</a:t>
            </a:r>
          </a:p>
        </p:txBody>
      </p:sp>
      <p:sp>
        <p:nvSpPr>
          <p:cNvPr id="96" name="Tijdelijke aanduiding voor verticale tekst 2">
            <a:extLst>
              <a:ext uri="{FF2B5EF4-FFF2-40B4-BE49-F238E27FC236}">
                <a16:creationId xmlns:a16="http://schemas.microsoft.com/office/drawing/2014/main" id="{F32D35C2-4BBC-4596-B56E-EBA243EDE08D}"/>
              </a:ext>
            </a:extLst>
          </p:cNvPr>
          <p:cNvSpPr>
            <a:spLocks noGrp="1"/>
          </p:cNvSpPr>
          <p:nvPr>
            <p:ph type="body" orient="vert" idx="16" hasCustomPrompt="1"/>
          </p:nvPr>
        </p:nvSpPr>
        <p:spPr>
          <a:xfrm>
            <a:off x="-1" y="4101900"/>
            <a:ext cx="3569369" cy="381012"/>
          </a:xfrm>
          <a:solidFill>
            <a:schemeClr val="accent2"/>
          </a:solidFill>
        </p:spPr>
        <p:txBody>
          <a:bodyPr vert="horz" lIns="216000" tIns="36000" rIns="216000" bIns="0" anchor="ctr"/>
          <a:lstStyle>
            <a:lvl1pPr algn="r">
              <a:defRPr sz="1349" b="0">
                <a:solidFill>
                  <a:schemeClr val="tx2"/>
                </a:solidFill>
              </a:defRPr>
            </a:lvl1pPr>
          </a:lstStyle>
          <a:p>
            <a:pPr lvl="0"/>
            <a:r>
              <a:rPr lang="nl-NL"/>
              <a:t>Onderschrift</a:t>
            </a:r>
          </a:p>
        </p:txBody>
      </p:sp>
    </p:spTree>
    <p:extLst>
      <p:ext uri="{BB962C8B-B14F-4D97-AF65-F5344CB8AC3E}">
        <p14:creationId xmlns:p14="http://schemas.microsoft.com/office/powerpoint/2010/main" val="32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Links + afbeelding (M)">
    <p:spTree>
      <p:nvGrpSpPr>
        <p:cNvPr id="1" name=""/>
        <p:cNvGrpSpPr/>
        <p:nvPr/>
      </p:nvGrpSpPr>
      <p:grpSpPr>
        <a:xfrm>
          <a:off x="0" y="0"/>
          <a:ext cx="0" cy="0"/>
          <a:chOff x="0" y="0"/>
          <a:chExt cx="0" cy="0"/>
        </a:xfrm>
      </p:grpSpPr>
      <p:sp>
        <p:nvSpPr>
          <p:cNvPr id="8" name="Rechthoek 7"/>
          <p:cNvSpPr/>
          <p:nvPr userDrawn="1"/>
        </p:nvSpPr>
        <p:spPr>
          <a:xfrm>
            <a:off x="4601324" y="1069870"/>
            <a:ext cx="4542676" cy="341399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9" y="1065075"/>
            <a:ext cx="4237510" cy="3418773"/>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29CE0ED6-0B18-40F3-B123-F97C7B30ED5F}"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4601323" y="1065075"/>
            <a:ext cx="4542675" cy="3418773"/>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Links + afbeelding (M) + onderschrift</a:t>
            </a:r>
          </a:p>
        </p:txBody>
      </p:sp>
      <p:sp>
        <p:nvSpPr>
          <p:cNvPr id="12" name="Tijdelijke aanduiding voor verticale tekst 2"/>
          <p:cNvSpPr>
            <a:spLocks noGrp="1"/>
          </p:cNvSpPr>
          <p:nvPr>
            <p:ph type="body" orient="vert" idx="14" hasCustomPrompt="1"/>
          </p:nvPr>
        </p:nvSpPr>
        <p:spPr>
          <a:xfrm>
            <a:off x="4601322" y="4105849"/>
            <a:ext cx="4542676" cy="378000"/>
          </a:xfrm>
          <a:solidFill>
            <a:schemeClr val="accent2"/>
          </a:solidFill>
        </p:spPr>
        <p:txBody>
          <a:bodyPr vert="horz" lIns="216000" tIns="36000" rIns="216000" bIns="0" anchor="ctr"/>
          <a:lstStyle>
            <a:lvl1pPr algn="l">
              <a:defRPr sz="1349" b="0">
                <a:solidFill>
                  <a:schemeClr val="tx2"/>
                </a:solidFill>
              </a:defRPr>
            </a:lvl1pPr>
          </a:lstStyle>
          <a:p>
            <a:pPr lvl="0"/>
            <a:r>
              <a:rPr lang="nl-NL"/>
              <a:t>Onderschrift</a:t>
            </a:r>
          </a:p>
        </p:txBody>
      </p:sp>
      <p:grpSp>
        <p:nvGrpSpPr>
          <p:cNvPr id="193" name="Groep 192">
            <a:extLst>
              <a:ext uri="{FF2B5EF4-FFF2-40B4-BE49-F238E27FC236}">
                <a16:creationId xmlns:a16="http://schemas.microsoft.com/office/drawing/2014/main" id="{DA537ACB-E0A0-49AD-B0B9-4CBE16FF0674}"/>
              </a:ext>
            </a:extLst>
          </p:cNvPr>
          <p:cNvGrpSpPr/>
          <p:nvPr userDrawn="1"/>
        </p:nvGrpSpPr>
        <p:grpSpPr>
          <a:xfrm>
            <a:off x="-2229794" y="0"/>
            <a:ext cx="2105686" cy="4353948"/>
            <a:chOff x="-2973833" y="0"/>
            <a:chExt cx="2808312" cy="5805264"/>
          </a:xfrm>
        </p:grpSpPr>
        <p:sp>
          <p:nvSpPr>
            <p:cNvPr id="194" name="Rechthoek 193">
              <a:extLst>
                <a:ext uri="{FF2B5EF4-FFF2-40B4-BE49-F238E27FC236}">
                  <a16:creationId xmlns:a16="http://schemas.microsoft.com/office/drawing/2014/main" id="{2AD3EA21-9CB0-44EA-8A31-2A0DAE4BADDF}"/>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95" name="Textfield placeholder">
              <a:extLst>
                <a:ext uri="{FF2B5EF4-FFF2-40B4-BE49-F238E27FC236}">
                  <a16:creationId xmlns:a16="http://schemas.microsoft.com/office/drawing/2014/main" id="{C45D22A4-C6EF-49CD-920F-C1819E89603A}"/>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96" name="Ovaal 195">
              <a:extLst>
                <a:ext uri="{FF2B5EF4-FFF2-40B4-BE49-F238E27FC236}">
                  <a16:creationId xmlns:a16="http://schemas.microsoft.com/office/drawing/2014/main" id="{161DF70D-41C4-465E-8AA5-B795E87F530A}"/>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97" name="Ovaal 196">
              <a:extLst>
                <a:ext uri="{FF2B5EF4-FFF2-40B4-BE49-F238E27FC236}">
                  <a16:creationId xmlns:a16="http://schemas.microsoft.com/office/drawing/2014/main" id="{48EFC259-6ACF-48DE-952E-186821EDEE57}"/>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98" name="Ovaal 197">
              <a:extLst>
                <a:ext uri="{FF2B5EF4-FFF2-40B4-BE49-F238E27FC236}">
                  <a16:creationId xmlns:a16="http://schemas.microsoft.com/office/drawing/2014/main" id="{74BA09FD-0DF1-4ABD-9677-B094F3F0216E}"/>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99" name="Ovaal 198">
              <a:extLst>
                <a:ext uri="{FF2B5EF4-FFF2-40B4-BE49-F238E27FC236}">
                  <a16:creationId xmlns:a16="http://schemas.microsoft.com/office/drawing/2014/main" id="{6A96E760-3B36-4770-B82C-53360311FE92}"/>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200" name="Textfield placeholder">
              <a:extLst>
                <a:ext uri="{FF2B5EF4-FFF2-40B4-BE49-F238E27FC236}">
                  <a16:creationId xmlns:a16="http://schemas.microsoft.com/office/drawing/2014/main" id="{0DECB454-D88F-4454-82ED-FE5F1D55E9E3}"/>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201" name="Textfield placeholder">
              <a:extLst>
                <a:ext uri="{FF2B5EF4-FFF2-40B4-BE49-F238E27FC236}">
                  <a16:creationId xmlns:a16="http://schemas.microsoft.com/office/drawing/2014/main" id="{561787F2-ECF9-45F6-9876-3E500C6CC8C9}"/>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202" name="Textfield placeholder">
              <a:extLst>
                <a:ext uri="{FF2B5EF4-FFF2-40B4-BE49-F238E27FC236}">
                  <a16:creationId xmlns:a16="http://schemas.microsoft.com/office/drawing/2014/main" id="{7EA399E2-3E94-47AC-888C-78140D488E15}"/>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203" name="Rechte verbindingslijn 202">
              <a:extLst>
                <a:ext uri="{FF2B5EF4-FFF2-40B4-BE49-F238E27FC236}">
                  <a16:creationId xmlns:a16="http://schemas.microsoft.com/office/drawing/2014/main" id="{1768CA56-A200-4956-BD78-39C4E6DF9C4F}"/>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4" name="Rechte verbindingslijn 203">
              <a:extLst>
                <a:ext uri="{FF2B5EF4-FFF2-40B4-BE49-F238E27FC236}">
                  <a16:creationId xmlns:a16="http://schemas.microsoft.com/office/drawing/2014/main" id="{4A762C13-AC6A-4D86-8C33-7529CDD07116}"/>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 name="Rechte verbindingslijn 204">
              <a:extLst>
                <a:ext uri="{FF2B5EF4-FFF2-40B4-BE49-F238E27FC236}">
                  <a16:creationId xmlns:a16="http://schemas.microsoft.com/office/drawing/2014/main" id="{43A9FB96-8B7D-460D-98A7-A3D6453A119C}"/>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6" name="Picture 3">
              <a:extLst>
                <a:ext uri="{FF2B5EF4-FFF2-40B4-BE49-F238E27FC236}">
                  <a16:creationId xmlns:a16="http://schemas.microsoft.com/office/drawing/2014/main" id="{610EC006-1193-4D22-8D9E-52F82A319FA1}"/>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 name="Picture 4">
              <a:extLst>
                <a:ext uri="{FF2B5EF4-FFF2-40B4-BE49-F238E27FC236}">
                  <a16:creationId xmlns:a16="http://schemas.microsoft.com/office/drawing/2014/main" id="{22E67A9F-ED8E-4529-AA31-D1AFF6D2B530}"/>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8" name="Groep 207">
              <a:extLst>
                <a:ext uri="{FF2B5EF4-FFF2-40B4-BE49-F238E27FC236}">
                  <a16:creationId xmlns:a16="http://schemas.microsoft.com/office/drawing/2014/main" id="{F2CE8BD0-D78D-48AC-B9D2-6A5C3B976094}"/>
                </a:ext>
              </a:extLst>
            </p:cNvPr>
            <p:cNvGrpSpPr/>
            <p:nvPr userDrawn="1"/>
          </p:nvGrpSpPr>
          <p:grpSpPr>
            <a:xfrm>
              <a:off x="-2098870" y="523279"/>
              <a:ext cx="435437" cy="427699"/>
              <a:chOff x="-1085063" y="758027"/>
              <a:chExt cx="633800" cy="622540"/>
            </a:xfrm>
          </p:grpSpPr>
          <p:sp>
            <p:nvSpPr>
              <p:cNvPr id="249" name="Afgeronde rechthoek 133">
                <a:extLst>
                  <a:ext uri="{FF2B5EF4-FFF2-40B4-BE49-F238E27FC236}">
                    <a16:creationId xmlns:a16="http://schemas.microsoft.com/office/drawing/2014/main" id="{057F74A0-D0F1-4154-BB9E-B3BC93094A33}"/>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50" name="Groep 249">
                <a:extLst>
                  <a:ext uri="{FF2B5EF4-FFF2-40B4-BE49-F238E27FC236}">
                    <a16:creationId xmlns:a16="http://schemas.microsoft.com/office/drawing/2014/main" id="{675AD16E-176C-4714-AC5D-8AA5C2F7163B}"/>
                  </a:ext>
                </a:extLst>
              </p:cNvPr>
              <p:cNvGrpSpPr/>
              <p:nvPr userDrawn="1"/>
            </p:nvGrpSpPr>
            <p:grpSpPr>
              <a:xfrm>
                <a:off x="-977746" y="864082"/>
                <a:ext cx="419166" cy="410430"/>
                <a:chOff x="6366933" y="309013"/>
                <a:chExt cx="1901295" cy="1861668"/>
              </a:xfrm>
              <a:solidFill>
                <a:schemeClr val="tx1"/>
              </a:solidFill>
            </p:grpSpPr>
            <p:sp>
              <p:nvSpPr>
                <p:cNvPr id="251" name="Rechthoek 250">
                  <a:extLst>
                    <a:ext uri="{FF2B5EF4-FFF2-40B4-BE49-F238E27FC236}">
                      <a16:creationId xmlns:a16="http://schemas.microsoft.com/office/drawing/2014/main" id="{20B4E5E5-186E-4A57-B122-14D9A3D2090C}"/>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2" name="Rechthoek 251">
                  <a:extLst>
                    <a:ext uri="{FF2B5EF4-FFF2-40B4-BE49-F238E27FC236}">
                      <a16:creationId xmlns:a16="http://schemas.microsoft.com/office/drawing/2014/main" id="{C328DB2F-BE4F-446E-B3BF-3474DDDF7369}"/>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3" name="Rechthoek 252">
                  <a:extLst>
                    <a:ext uri="{FF2B5EF4-FFF2-40B4-BE49-F238E27FC236}">
                      <a16:creationId xmlns:a16="http://schemas.microsoft.com/office/drawing/2014/main" id="{0BDD353E-A7D0-43BC-B246-2EA8D035354D}"/>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4" name="Rechthoek 253">
                  <a:extLst>
                    <a:ext uri="{FF2B5EF4-FFF2-40B4-BE49-F238E27FC236}">
                      <a16:creationId xmlns:a16="http://schemas.microsoft.com/office/drawing/2014/main" id="{31E3E667-20CA-43BF-9985-142DF1BA3C89}"/>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5" name="Rechthoek 254">
                  <a:extLst>
                    <a:ext uri="{FF2B5EF4-FFF2-40B4-BE49-F238E27FC236}">
                      <a16:creationId xmlns:a16="http://schemas.microsoft.com/office/drawing/2014/main" id="{3E6BA722-3FD0-4B4B-975E-5901D54B1024}"/>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6" name="Rechthoek 255">
                  <a:extLst>
                    <a:ext uri="{FF2B5EF4-FFF2-40B4-BE49-F238E27FC236}">
                      <a16:creationId xmlns:a16="http://schemas.microsoft.com/office/drawing/2014/main" id="{8EA8A461-EB78-419A-B405-F0C3203E8CB3}"/>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7" name="Rechthoek 256">
                  <a:extLst>
                    <a:ext uri="{FF2B5EF4-FFF2-40B4-BE49-F238E27FC236}">
                      <a16:creationId xmlns:a16="http://schemas.microsoft.com/office/drawing/2014/main" id="{A47A76A1-D80B-451E-BE3D-CB3FAA4807A6}"/>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8" name="Rechthoek 257">
                  <a:extLst>
                    <a:ext uri="{FF2B5EF4-FFF2-40B4-BE49-F238E27FC236}">
                      <a16:creationId xmlns:a16="http://schemas.microsoft.com/office/drawing/2014/main" id="{0DD87204-AEC1-43D1-B18A-2D54B7129735}"/>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59" name="Rechthoek 258">
                  <a:extLst>
                    <a:ext uri="{FF2B5EF4-FFF2-40B4-BE49-F238E27FC236}">
                      <a16:creationId xmlns:a16="http://schemas.microsoft.com/office/drawing/2014/main" id="{3E97A309-C26D-4ED4-8A8C-4E75120F17D0}"/>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0" name="Rechthoek 259">
                  <a:extLst>
                    <a:ext uri="{FF2B5EF4-FFF2-40B4-BE49-F238E27FC236}">
                      <a16:creationId xmlns:a16="http://schemas.microsoft.com/office/drawing/2014/main" id="{E76B1E9C-EE62-4899-945B-DE147EC8E87E}"/>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1" name="Vrije vorm 145">
                  <a:extLst>
                    <a:ext uri="{FF2B5EF4-FFF2-40B4-BE49-F238E27FC236}">
                      <a16:creationId xmlns:a16="http://schemas.microsoft.com/office/drawing/2014/main" id="{A39749A6-6249-4180-A5B4-D056207B766C}"/>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09" name="Groep 208">
              <a:extLst>
                <a:ext uri="{FF2B5EF4-FFF2-40B4-BE49-F238E27FC236}">
                  <a16:creationId xmlns:a16="http://schemas.microsoft.com/office/drawing/2014/main" id="{4C6F4EAD-137C-4F28-B613-1E2389BB5A23}"/>
                </a:ext>
              </a:extLst>
            </p:cNvPr>
            <p:cNvGrpSpPr/>
            <p:nvPr userDrawn="1"/>
          </p:nvGrpSpPr>
          <p:grpSpPr>
            <a:xfrm>
              <a:off x="-2095303" y="1071657"/>
              <a:ext cx="435437" cy="427699"/>
              <a:chOff x="-1845083" y="758027"/>
              <a:chExt cx="633800" cy="622540"/>
            </a:xfrm>
          </p:grpSpPr>
          <p:sp>
            <p:nvSpPr>
              <p:cNvPr id="236" name="Afgeronde rechthoek 120">
                <a:extLst>
                  <a:ext uri="{FF2B5EF4-FFF2-40B4-BE49-F238E27FC236}">
                    <a16:creationId xmlns:a16="http://schemas.microsoft.com/office/drawing/2014/main" id="{ABC9D4DA-23F0-46C5-9991-373C2488B646}"/>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37" name="Groep 236">
                <a:extLst>
                  <a:ext uri="{FF2B5EF4-FFF2-40B4-BE49-F238E27FC236}">
                    <a16:creationId xmlns:a16="http://schemas.microsoft.com/office/drawing/2014/main" id="{49B2B4A6-EDB4-4BD5-9BB4-FD6377784A27}"/>
                  </a:ext>
                </a:extLst>
              </p:cNvPr>
              <p:cNvGrpSpPr/>
              <p:nvPr userDrawn="1"/>
            </p:nvGrpSpPr>
            <p:grpSpPr>
              <a:xfrm>
                <a:off x="-1737766" y="864082"/>
                <a:ext cx="419166" cy="410430"/>
                <a:chOff x="3708400" y="309013"/>
                <a:chExt cx="1901295" cy="1861668"/>
              </a:xfrm>
              <a:solidFill>
                <a:schemeClr val="tx1"/>
              </a:solidFill>
            </p:grpSpPr>
            <p:sp>
              <p:nvSpPr>
                <p:cNvPr id="238" name="Rechthoek 237">
                  <a:extLst>
                    <a:ext uri="{FF2B5EF4-FFF2-40B4-BE49-F238E27FC236}">
                      <a16:creationId xmlns:a16="http://schemas.microsoft.com/office/drawing/2014/main" id="{53D64158-3C12-4631-A43D-D5BB4816FBDC}"/>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B677133F-246F-476B-BA44-7C162899B389}"/>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AF371B08-2169-48DC-87FC-1E74446EC487}"/>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71C1FACD-8EFD-42E7-9BC0-904A010F3658}"/>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0C382542-1386-482F-9AB1-57987706407C}"/>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0F1439A1-2176-49F1-A3A9-EE4C792F424B}"/>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07B30244-F8DD-407A-AEEF-CFE57698A147}"/>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0276CB80-CB70-4ABA-9064-430CE423DA32}"/>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3E2AEE70-7E25-4929-B2C6-AC39082720C2}"/>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Rechthoek 246">
                  <a:extLst>
                    <a:ext uri="{FF2B5EF4-FFF2-40B4-BE49-F238E27FC236}">
                      <a16:creationId xmlns:a16="http://schemas.microsoft.com/office/drawing/2014/main" id="{D77FBC09-C0CB-4500-AA57-8269AEDB73F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8" name="Vrije vorm 132">
                  <a:extLst>
                    <a:ext uri="{FF2B5EF4-FFF2-40B4-BE49-F238E27FC236}">
                      <a16:creationId xmlns:a16="http://schemas.microsoft.com/office/drawing/2014/main" id="{3DFF1050-671A-4D68-BB2F-D2A1BA8306CE}"/>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10" name="Rechte verbindingslijn 209">
              <a:extLst>
                <a:ext uri="{FF2B5EF4-FFF2-40B4-BE49-F238E27FC236}">
                  <a16:creationId xmlns:a16="http://schemas.microsoft.com/office/drawing/2014/main" id="{EC4B8F8E-432F-4A5E-970F-88CA33D2C2B2}"/>
                </a:ext>
              </a:extLst>
            </p:cNvPr>
            <p:cNvCxnSpPr>
              <a:stCxn id="212" idx="2"/>
              <a:endCxn id="236"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1" name="Rechte verbindingslijn 210">
              <a:extLst>
                <a:ext uri="{FF2B5EF4-FFF2-40B4-BE49-F238E27FC236}">
                  <a16:creationId xmlns:a16="http://schemas.microsoft.com/office/drawing/2014/main" id="{D0A39862-EC6D-4E47-9405-BD049DAA97AB}"/>
                </a:ext>
              </a:extLst>
            </p:cNvPr>
            <p:cNvCxnSpPr>
              <a:stCxn id="213" idx="3"/>
              <a:endCxn id="249"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12" name="Ovaal 211">
              <a:extLst>
                <a:ext uri="{FF2B5EF4-FFF2-40B4-BE49-F238E27FC236}">
                  <a16:creationId xmlns:a16="http://schemas.microsoft.com/office/drawing/2014/main" id="{73C1FA09-32F5-4798-9543-26A2636E0B49}"/>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13" name="Ovaal 212">
              <a:extLst>
                <a:ext uri="{FF2B5EF4-FFF2-40B4-BE49-F238E27FC236}">
                  <a16:creationId xmlns:a16="http://schemas.microsoft.com/office/drawing/2014/main" id="{E2FAB600-DBCE-4B56-A8DB-A5FC9893F8C9}"/>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14" name="Textfield placeholder">
              <a:extLst>
                <a:ext uri="{FF2B5EF4-FFF2-40B4-BE49-F238E27FC236}">
                  <a16:creationId xmlns:a16="http://schemas.microsoft.com/office/drawing/2014/main" id="{9BDEE1E5-2711-4A1D-AF98-66006C4897E5}"/>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15" name="Textfield placeholder">
              <a:extLst>
                <a:ext uri="{FF2B5EF4-FFF2-40B4-BE49-F238E27FC236}">
                  <a16:creationId xmlns:a16="http://schemas.microsoft.com/office/drawing/2014/main" id="{F39E803C-A736-4F40-A0A8-BAD606655EF7}"/>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16" name="Ovaal 215">
              <a:extLst>
                <a:ext uri="{FF2B5EF4-FFF2-40B4-BE49-F238E27FC236}">
                  <a16:creationId xmlns:a16="http://schemas.microsoft.com/office/drawing/2014/main" id="{A8B1EA0F-EC1E-410A-9A0D-44986FDE0FFC}"/>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17" name="Ovaal 216">
              <a:extLst>
                <a:ext uri="{FF2B5EF4-FFF2-40B4-BE49-F238E27FC236}">
                  <a16:creationId xmlns:a16="http://schemas.microsoft.com/office/drawing/2014/main" id="{F4133332-FD6D-464F-9F91-2D7C74E5BC87}"/>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18" name="Ovaal 217">
              <a:extLst>
                <a:ext uri="{FF2B5EF4-FFF2-40B4-BE49-F238E27FC236}">
                  <a16:creationId xmlns:a16="http://schemas.microsoft.com/office/drawing/2014/main" id="{68EFC65A-CBF2-454C-B10B-0AF123602640}"/>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19" name="Ovaal 218">
              <a:extLst>
                <a:ext uri="{FF2B5EF4-FFF2-40B4-BE49-F238E27FC236}">
                  <a16:creationId xmlns:a16="http://schemas.microsoft.com/office/drawing/2014/main" id="{6B14F23F-EF6E-443E-8221-681091D5A210}"/>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20" name="Ovaal 219">
              <a:extLst>
                <a:ext uri="{FF2B5EF4-FFF2-40B4-BE49-F238E27FC236}">
                  <a16:creationId xmlns:a16="http://schemas.microsoft.com/office/drawing/2014/main" id="{A9DF95C6-79FF-48B7-9A17-6DAA879007D0}"/>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21" name="Textfield placeholder">
              <a:extLst>
                <a:ext uri="{FF2B5EF4-FFF2-40B4-BE49-F238E27FC236}">
                  <a16:creationId xmlns:a16="http://schemas.microsoft.com/office/drawing/2014/main" id="{13292490-4E2C-40A5-9BDF-49A9576899CA}"/>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22" name="Textfield placeholder">
              <a:extLst>
                <a:ext uri="{FF2B5EF4-FFF2-40B4-BE49-F238E27FC236}">
                  <a16:creationId xmlns:a16="http://schemas.microsoft.com/office/drawing/2014/main" id="{D37A30A6-42CC-4579-989A-39F97AA3F408}"/>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23" name="Textfield placeholder">
              <a:extLst>
                <a:ext uri="{FF2B5EF4-FFF2-40B4-BE49-F238E27FC236}">
                  <a16:creationId xmlns:a16="http://schemas.microsoft.com/office/drawing/2014/main" id="{B9F6ADBC-7D62-4D14-AC9D-CF33EED0A01C}"/>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24" name="Textfield placeholder">
              <a:extLst>
                <a:ext uri="{FF2B5EF4-FFF2-40B4-BE49-F238E27FC236}">
                  <a16:creationId xmlns:a16="http://schemas.microsoft.com/office/drawing/2014/main" id="{B23F86E5-5311-4E42-B648-BC6805ABA2A4}"/>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25" name="Textfield placeholder">
              <a:extLst>
                <a:ext uri="{FF2B5EF4-FFF2-40B4-BE49-F238E27FC236}">
                  <a16:creationId xmlns:a16="http://schemas.microsoft.com/office/drawing/2014/main" id="{2F477FF8-2616-4C0A-B08F-CEEAFF3A1C7B}"/>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26" name="Groep 225">
              <a:extLst>
                <a:ext uri="{FF2B5EF4-FFF2-40B4-BE49-F238E27FC236}">
                  <a16:creationId xmlns:a16="http://schemas.microsoft.com/office/drawing/2014/main" id="{E5540EA9-580E-4564-8470-1FDDD46268E8}"/>
                </a:ext>
              </a:extLst>
            </p:cNvPr>
            <p:cNvGrpSpPr/>
            <p:nvPr userDrawn="1"/>
          </p:nvGrpSpPr>
          <p:grpSpPr>
            <a:xfrm>
              <a:off x="-950342" y="1837957"/>
              <a:ext cx="687412" cy="3758146"/>
              <a:chOff x="-740196" y="1837957"/>
              <a:chExt cx="1374825" cy="3758146"/>
            </a:xfrm>
          </p:grpSpPr>
          <p:sp>
            <p:nvSpPr>
              <p:cNvPr id="227" name="Textfield placeholder">
                <a:extLst>
                  <a:ext uri="{FF2B5EF4-FFF2-40B4-BE49-F238E27FC236}">
                    <a16:creationId xmlns:a16="http://schemas.microsoft.com/office/drawing/2014/main" id="{6B877FFF-E304-4DB6-8F56-32ACDEF46CE5}"/>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8" name="Textfield placeholder">
                <a:extLst>
                  <a:ext uri="{FF2B5EF4-FFF2-40B4-BE49-F238E27FC236}">
                    <a16:creationId xmlns:a16="http://schemas.microsoft.com/office/drawing/2014/main" id="{E4F4A4B0-96A7-4544-B2D2-BAAEE9974378}"/>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29" name="Textfield placeholder">
                <a:extLst>
                  <a:ext uri="{FF2B5EF4-FFF2-40B4-BE49-F238E27FC236}">
                    <a16:creationId xmlns:a16="http://schemas.microsoft.com/office/drawing/2014/main" id="{3CF4D93D-3857-4D76-89C7-1257B51FFE95}"/>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30" name="Textfield placeholder">
                <a:extLst>
                  <a:ext uri="{FF2B5EF4-FFF2-40B4-BE49-F238E27FC236}">
                    <a16:creationId xmlns:a16="http://schemas.microsoft.com/office/drawing/2014/main" id="{A0B75F6E-C75F-442D-95C8-2BD3CC86D444}"/>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31" name="Textfield placeholder">
                <a:extLst>
                  <a:ext uri="{FF2B5EF4-FFF2-40B4-BE49-F238E27FC236}">
                    <a16:creationId xmlns:a16="http://schemas.microsoft.com/office/drawing/2014/main" id="{8500118B-709A-4FE1-B797-9AE06FD59F91}"/>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32" name="Textfield placeholder">
                <a:extLst>
                  <a:ext uri="{FF2B5EF4-FFF2-40B4-BE49-F238E27FC236}">
                    <a16:creationId xmlns:a16="http://schemas.microsoft.com/office/drawing/2014/main" id="{49CE3B45-7ADE-4A2C-BA73-0D4094E47906}"/>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33" name="Textfield placeholder">
                <a:extLst>
                  <a:ext uri="{FF2B5EF4-FFF2-40B4-BE49-F238E27FC236}">
                    <a16:creationId xmlns:a16="http://schemas.microsoft.com/office/drawing/2014/main" id="{9179BDD3-BEEE-4CF4-9DF3-03B9902D934A}"/>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34" name="Textfield placeholder">
                <a:extLst>
                  <a:ext uri="{FF2B5EF4-FFF2-40B4-BE49-F238E27FC236}">
                    <a16:creationId xmlns:a16="http://schemas.microsoft.com/office/drawing/2014/main" id="{01A97E45-1CD7-4FF1-8C53-270B9594B521}"/>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35" name="Textfield placeholder">
                <a:extLst>
                  <a:ext uri="{FF2B5EF4-FFF2-40B4-BE49-F238E27FC236}">
                    <a16:creationId xmlns:a16="http://schemas.microsoft.com/office/drawing/2014/main" id="{BD53674B-FBE4-4B88-AD8F-26BA9FEEA4FC}"/>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62" name="Groep 261">
            <a:extLst>
              <a:ext uri="{FF2B5EF4-FFF2-40B4-BE49-F238E27FC236}">
                <a16:creationId xmlns:a16="http://schemas.microsoft.com/office/drawing/2014/main" id="{97CE642F-8439-4C22-AFCB-354C9C3D4B44}"/>
              </a:ext>
            </a:extLst>
          </p:cNvPr>
          <p:cNvGrpSpPr/>
          <p:nvPr userDrawn="1"/>
        </p:nvGrpSpPr>
        <p:grpSpPr>
          <a:xfrm>
            <a:off x="9270489" y="-19502"/>
            <a:ext cx="2298011" cy="3398198"/>
            <a:chOff x="15419739" y="-26002"/>
            <a:chExt cx="3064812" cy="4530930"/>
          </a:xfrm>
        </p:grpSpPr>
        <p:sp>
          <p:nvSpPr>
            <p:cNvPr id="263" name="Tekstvak 33">
              <a:extLst>
                <a:ext uri="{FF2B5EF4-FFF2-40B4-BE49-F238E27FC236}">
                  <a16:creationId xmlns:a16="http://schemas.microsoft.com/office/drawing/2014/main" id="{30C2AE98-196E-4AD7-A7E1-20116671386C}"/>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64" name="Tekstvak 33">
              <a:extLst>
                <a:ext uri="{FF2B5EF4-FFF2-40B4-BE49-F238E27FC236}">
                  <a16:creationId xmlns:a16="http://schemas.microsoft.com/office/drawing/2014/main" id="{31315FA6-03A6-4177-8F08-FF6F3C99EF10}"/>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65" name="Ovaal 264">
              <a:extLst>
                <a:ext uri="{FF2B5EF4-FFF2-40B4-BE49-F238E27FC236}">
                  <a16:creationId xmlns:a16="http://schemas.microsoft.com/office/drawing/2014/main" id="{9668120F-81C8-418F-BB38-B5F203B67F87}"/>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66" name="Ovaal 265">
              <a:extLst>
                <a:ext uri="{FF2B5EF4-FFF2-40B4-BE49-F238E27FC236}">
                  <a16:creationId xmlns:a16="http://schemas.microsoft.com/office/drawing/2014/main" id="{CCE861AD-8C81-48FB-ACB2-A934133302D3}"/>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7" name="Picture 3">
              <a:extLst>
                <a:ext uri="{FF2B5EF4-FFF2-40B4-BE49-F238E27FC236}">
                  <a16:creationId xmlns:a16="http://schemas.microsoft.com/office/drawing/2014/main" id="{759DABC0-A593-45BE-BD57-67809CB928F0}"/>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8" name="Picture 3">
              <a:extLst>
                <a:ext uri="{FF2B5EF4-FFF2-40B4-BE49-F238E27FC236}">
                  <a16:creationId xmlns:a16="http://schemas.microsoft.com/office/drawing/2014/main" id="{B6DA0D88-7544-4277-8460-73A2F1DC22FA}"/>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9" name="Tekstvak 268">
              <a:extLst>
                <a:ext uri="{FF2B5EF4-FFF2-40B4-BE49-F238E27FC236}">
                  <a16:creationId xmlns:a16="http://schemas.microsoft.com/office/drawing/2014/main" id="{2EF96CA6-C30C-45AC-A170-90F1184873F8}"/>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70" name="Rechthoek 269">
              <a:extLst>
                <a:ext uri="{FF2B5EF4-FFF2-40B4-BE49-F238E27FC236}">
                  <a16:creationId xmlns:a16="http://schemas.microsoft.com/office/drawing/2014/main" id="{49D77FF3-0247-4AA5-91B7-EBCCFC5AD5C2}"/>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71" name="Groep 270">
              <a:extLst>
                <a:ext uri="{FF2B5EF4-FFF2-40B4-BE49-F238E27FC236}">
                  <a16:creationId xmlns:a16="http://schemas.microsoft.com/office/drawing/2014/main" id="{413B22E0-EF8E-4789-BC4F-3F9FD16B6125}"/>
                </a:ext>
              </a:extLst>
            </p:cNvPr>
            <p:cNvGrpSpPr/>
            <p:nvPr userDrawn="1"/>
          </p:nvGrpSpPr>
          <p:grpSpPr>
            <a:xfrm>
              <a:off x="15563079" y="358984"/>
              <a:ext cx="2489424" cy="4145944"/>
              <a:chOff x="15563079" y="358984"/>
              <a:chExt cx="2315772" cy="4145944"/>
            </a:xfrm>
          </p:grpSpPr>
          <p:cxnSp>
            <p:nvCxnSpPr>
              <p:cNvPr id="273" name="Rechte verbindingslijn 272">
                <a:extLst>
                  <a:ext uri="{FF2B5EF4-FFF2-40B4-BE49-F238E27FC236}">
                    <a16:creationId xmlns:a16="http://schemas.microsoft.com/office/drawing/2014/main" id="{ED6426FF-A379-4AE6-9357-127B403AAE14}"/>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4" name="Rechte verbindingslijn 273">
                <a:extLst>
                  <a:ext uri="{FF2B5EF4-FFF2-40B4-BE49-F238E27FC236}">
                    <a16:creationId xmlns:a16="http://schemas.microsoft.com/office/drawing/2014/main" id="{6D0CACC0-A765-4871-AE5A-B41E02554D4D}"/>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5" name="Rechte verbindingslijn 274">
                <a:extLst>
                  <a:ext uri="{FF2B5EF4-FFF2-40B4-BE49-F238E27FC236}">
                    <a16:creationId xmlns:a16="http://schemas.microsoft.com/office/drawing/2014/main" id="{1E1BF8FA-304D-450C-9C37-8FBB1F23F7A4}"/>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72" name="Afbeelding 271">
              <a:extLst>
                <a:ext uri="{FF2B5EF4-FFF2-40B4-BE49-F238E27FC236}">
                  <a16:creationId xmlns:a16="http://schemas.microsoft.com/office/drawing/2014/main" id="{3E6E2849-9F60-4ECE-A432-B0BBA4C0035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5765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Rechts + afbeelding (M)">
    <p:spTree>
      <p:nvGrpSpPr>
        <p:cNvPr id="1" name=""/>
        <p:cNvGrpSpPr/>
        <p:nvPr/>
      </p:nvGrpSpPr>
      <p:grpSpPr>
        <a:xfrm>
          <a:off x="0" y="0"/>
          <a:ext cx="0" cy="0"/>
          <a:chOff x="0" y="0"/>
          <a:chExt cx="0" cy="0"/>
        </a:xfrm>
      </p:grpSpPr>
      <p:sp>
        <p:nvSpPr>
          <p:cNvPr id="8" name="Rechthoek 7"/>
          <p:cNvSpPr/>
          <p:nvPr userDrawn="1"/>
        </p:nvSpPr>
        <p:spPr>
          <a:xfrm>
            <a:off x="-1" y="1069282"/>
            <a:ext cx="4552141" cy="34163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4901728" y="1065075"/>
            <a:ext cx="4237511" cy="3421697"/>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6FB6220C-F0E1-4E84-B22B-5BF17466E4B3}"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273" y="1065075"/>
            <a:ext cx="4552413" cy="342170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Rechts + afbeelding (M) + onderschrift</a:t>
            </a:r>
          </a:p>
        </p:txBody>
      </p:sp>
      <p:sp>
        <p:nvSpPr>
          <p:cNvPr id="12" name="Tijdelijke aanduiding voor verticale tekst 2"/>
          <p:cNvSpPr>
            <a:spLocks noGrp="1"/>
          </p:cNvSpPr>
          <p:nvPr>
            <p:ph type="body" orient="vert" idx="14" hasCustomPrompt="1"/>
          </p:nvPr>
        </p:nvSpPr>
        <p:spPr>
          <a:xfrm>
            <a:off x="-2" y="4107609"/>
            <a:ext cx="4552141" cy="378000"/>
          </a:xfrm>
          <a:solidFill>
            <a:schemeClr val="accent2"/>
          </a:solidFill>
        </p:spPr>
        <p:txBody>
          <a:bodyPr vert="horz" lIns="216000" tIns="36000" rIns="216000" bIns="0" anchor="ctr"/>
          <a:lstStyle>
            <a:lvl1pPr algn="r">
              <a:defRPr sz="1349" b="0">
                <a:solidFill>
                  <a:schemeClr val="tx2"/>
                </a:solidFill>
              </a:defRPr>
            </a:lvl1pPr>
          </a:lstStyle>
          <a:p>
            <a:pPr lvl="0"/>
            <a:r>
              <a:rPr lang="nl-NL"/>
              <a:t>Onderschrift</a:t>
            </a:r>
          </a:p>
        </p:txBody>
      </p:sp>
      <p:grpSp>
        <p:nvGrpSpPr>
          <p:cNvPr id="94" name="Groep 93">
            <a:extLst>
              <a:ext uri="{FF2B5EF4-FFF2-40B4-BE49-F238E27FC236}">
                <a16:creationId xmlns:a16="http://schemas.microsoft.com/office/drawing/2014/main" id="{62079A10-5F8D-41F5-B01B-7555DF45CBE9}"/>
              </a:ext>
            </a:extLst>
          </p:cNvPr>
          <p:cNvGrpSpPr/>
          <p:nvPr userDrawn="1"/>
        </p:nvGrpSpPr>
        <p:grpSpPr>
          <a:xfrm>
            <a:off x="9262852" y="0"/>
            <a:ext cx="2105686" cy="4353948"/>
            <a:chOff x="-2973833" y="0"/>
            <a:chExt cx="2808312" cy="5805264"/>
          </a:xfrm>
        </p:grpSpPr>
        <p:sp>
          <p:nvSpPr>
            <p:cNvPr id="95" name="Rechthoek 94">
              <a:extLst>
                <a:ext uri="{FF2B5EF4-FFF2-40B4-BE49-F238E27FC236}">
                  <a16:creationId xmlns:a16="http://schemas.microsoft.com/office/drawing/2014/main" id="{30DA1E19-4539-4790-9624-1AE4C51597DB}"/>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79" name="Textfield placeholder">
              <a:extLst>
                <a:ext uri="{FF2B5EF4-FFF2-40B4-BE49-F238E27FC236}">
                  <a16:creationId xmlns:a16="http://schemas.microsoft.com/office/drawing/2014/main" id="{573FA3A2-3D48-4AFD-A1CF-8A1F684187D5}"/>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0" name="Ovaal 179">
              <a:extLst>
                <a:ext uri="{FF2B5EF4-FFF2-40B4-BE49-F238E27FC236}">
                  <a16:creationId xmlns:a16="http://schemas.microsoft.com/office/drawing/2014/main" id="{7FEB74FF-8D65-4D2C-A11F-67D1793AEC98}"/>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1" name="Ovaal 180">
              <a:extLst>
                <a:ext uri="{FF2B5EF4-FFF2-40B4-BE49-F238E27FC236}">
                  <a16:creationId xmlns:a16="http://schemas.microsoft.com/office/drawing/2014/main" id="{7441DFC8-4457-48F4-9D92-67332DA3C909}"/>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82" name="Ovaal 181">
              <a:extLst>
                <a:ext uri="{FF2B5EF4-FFF2-40B4-BE49-F238E27FC236}">
                  <a16:creationId xmlns:a16="http://schemas.microsoft.com/office/drawing/2014/main" id="{88CA91E5-977A-4B35-B28F-89C5B0FC0593}"/>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83" name="Ovaal 182">
              <a:extLst>
                <a:ext uri="{FF2B5EF4-FFF2-40B4-BE49-F238E27FC236}">
                  <a16:creationId xmlns:a16="http://schemas.microsoft.com/office/drawing/2014/main" id="{CDDE8723-DCA3-4465-8E5D-86DCEB2ECD6F}"/>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84" name="Textfield placeholder">
              <a:extLst>
                <a:ext uri="{FF2B5EF4-FFF2-40B4-BE49-F238E27FC236}">
                  <a16:creationId xmlns:a16="http://schemas.microsoft.com/office/drawing/2014/main" id="{2E98AB4D-3CD8-4C2C-9F8A-E1275CFB5435}"/>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85" name="Textfield placeholder">
              <a:extLst>
                <a:ext uri="{FF2B5EF4-FFF2-40B4-BE49-F238E27FC236}">
                  <a16:creationId xmlns:a16="http://schemas.microsoft.com/office/drawing/2014/main" id="{7F95DE44-0612-4022-A4B1-32806E7C2DD3}"/>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86" name="Textfield placeholder">
              <a:extLst>
                <a:ext uri="{FF2B5EF4-FFF2-40B4-BE49-F238E27FC236}">
                  <a16:creationId xmlns:a16="http://schemas.microsoft.com/office/drawing/2014/main" id="{FD16D2FE-05DC-42C4-8158-91B96AA149A8}"/>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87" name="Rechte verbindingslijn 186">
              <a:extLst>
                <a:ext uri="{FF2B5EF4-FFF2-40B4-BE49-F238E27FC236}">
                  <a16:creationId xmlns:a16="http://schemas.microsoft.com/office/drawing/2014/main" id="{78BF1228-2369-48E2-801B-3BE5D0C552EF}"/>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937CA062-C9A6-43E0-A96D-43BB73D97DB6}"/>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937F681-33B9-45D0-9A2B-89925E73DC14}"/>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90" name="Picture 3">
              <a:extLst>
                <a:ext uri="{FF2B5EF4-FFF2-40B4-BE49-F238E27FC236}">
                  <a16:creationId xmlns:a16="http://schemas.microsoft.com/office/drawing/2014/main" id="{4F00F5F1-71CA-4DF1-B338-B3B52447FAC2}"/>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 name="Picture 4">
              <a:extLst>
                <a:ext uri="{FF2B5EF4-FFF2-40B4-BE49-F238E27FC236}">
                  <a16:creationId xmlns:a16="http://schemas.microsoft.com/office/drawing/2014/main" id="{271FDDC7-6ACA-441B-8E9A-36A4BAE07708}"/>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2" name="Groep 191">
              <a:extLst>
                <a:ext uri="{FF2B5EF4-FFF2-40B4-BE49-F238E27FC236}">
                  <a16:creationId xmlns:a16="http://schemas.microsoft.com/office/drawing/2014/main" id="{08E0FF81-03E2-4373-A984-106F04822B1D}"/>
                </a:ext>
              </a:extLst>
            </p:cNvPr>
            <p:cNvGrpSpPr/>
            <p:nvPr userDrawn="1"/>
          </p:nvGrpSpPr>
          <p:grpSpPr>
            <a:xfrm>
              <a:off x="-2098870" y="523279"/>
              <a:ext cx="435437" cy="427699"/>
              <a:chOff x="-1085063" y="758027"/>
              <a:chExt cx="633800" cy="622540"/>
            </a:xfrm>
          </p:grpSpPr>
          <p:sp>
            <p:nvSpPr>
              <p:cNvPr id="233" name="Afgeronde rechthoek 133">
                <a:extLst>
                  <a:ext uri="{FF2B5EF4-FFF2-40B4-BE49-F238E27FC236}">
                    <a16:creationId xmlns:a16="http://schemas.microsoft.com/office/drawing/2014/main" id="{F7B39E77-E8AC-487C-B5C2-40F0994121C7}"/>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34" name="Groep 233">
                <a:extLst>
                  <a:ext uri="{FF2B5EF4-FFF2-40B4-BE49-F238E27FC236}">
                    <a16:creationId xmlns:a16="http://schemas.microsoft.com/office/drawing/2014/main" id="{F2605656-1850-423B-9FC5-F2958DA1208D}"/>
                  </a:ext>
                </a:extLst>
              </p:cNvPr>
              <p:cNvGrpSpPr/>
              <p:nvPr userDrawn="1"/>
            </p:nvGrpSpPr>
            <p:grpSpPr>
              <a:xfrm>
                <a:off x="-977746" y="864082"/>
                <a:ext cx="419166" cy="410430"/>
                <a:chOff x="6366933" y="309013"/>
                <a:chExt cx="1901295" cy="1861668"/>
              </a:xfrm>
              <a:solidFill>
                <a:schemeClr val="tx1"/>
              </a:solidFill>
            </p:grpSpPr>
            <p:sp>
              <p:nvSpPr>
                <p:cNvPr id="235" name="Rechthoek 234">
                  <a:extLst>
                    <a:ext uri="{FF2B5EF4-FFF2-40B4-BE49-F238E27FC236}">
                      <a16:creationId xmlns:a16="http://schemas.microsoft.com/office/drawing/2014/main" id="{2763B469-5F69-41FD-8B6D-8DA67044425C}"/>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4A98D7B9-7C0E-4841-BFD1-90F5068A0184}"/>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5FE80F86-08FB-414F-ACB2-09649C696CAE}"/>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1C553773-A6C7-47B4-A50C-7215F9E77C63}"/>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0204B8F6-056F-4763-A779-FD7F2DC3801C}"/>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E912ADDE-9372-40BE-99ED-753C1B9BA673}"/>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B25EB52F-1007-4D9E-8C8F-3EF0CD77B5DC}"/>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C52D3766-F86B-4CBD-A2A3-F4CD2EE6D185}"/>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E1C0DD08-656F-43F6-A502-44F92E98C8BA}"/>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72EBCFEE-B04A-44DA-9032-98F7B3E6BDE5}"/>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Vrije vorm 145">
                  <a:extLst>
                    <a:ext uri="{FF2B5EF4-FFF2-40B4-BE49-F238E27FC236}">
                      <a16:creationId xmlns:a16="http://schemas.microsoft.com/office/drawing/2014/main" id="{B9B91F69-BA62-4681-8129-E6BB2D79FF8E}"/>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93" name="Groep 192">
              <a:extLst>
                <a:ext uri="{FF2B5EF4-FFF2-40B4-BE49-F238E27FC236}">
                  <a16:creationId xmlns:a16="http://schemas.microsoft.com/office/drawing/2014/main" id="{A19E0B6F-E41E-40F2-89EB-F9D976898F0E}"/>
                </a:ext>
              </a:extLst>
            </p:cNvPr>
            <p:cNvGrpSpPr/>
            <p:nvPr userDrawn="1"/>
          </p:nvGrpSpPr>
          <p:grpSpPr>
            <a:xfrm>
              <a:off x="-2095303" y="1071657"/>
              <a:ext cx="435437" cy="427699"/>
              <a:chOff x="-1845083" y="758027"/>
              <a:chExt cx="633800" cy="622540"/>
            </a:xfrm>
          </p:grpSpPr>
          <p:sp>
            <p:nvSpPr>
              <p:cNvPr id="220" name="Afgeronde rechthoek 120">
                <a:extLst>
                  <a:ext uri="{FF2B5EF4-FFF2-40B4-BE49-F238E27FC236}">
                    <a16:creationId xmlns:a16="http://schemas.microsoft.com/office/drawing/2014/main" id="{4F1D6854-1EAE-46C0-94AC-A38DA8B2D262}"/>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1" name="Groep 220">
                <a:extLst>
                  <a:ext uri="{FF2B5EF4-FFF2-40B4-BE49-F238E27FC236}">
                    <a16:creationId xmlns:a16="http://schemas.microsoft.com/office/drawing/2014/main" id="{583036F7-784C-43CB-BD0D-CB53A1A29E40}"/>
                  </a:ext>
                </a:extLst>
              </p:cNvPr>
              <p:cNvGrpSpPr/>
              <p:nvPr userDrawn="1"/>
            </p:nvGrpSpPr>
            <p:grpSpPr>
              <a:xfrm>
                <a:off x="-1737766" y="864082"/>
                <a:ext cx="419166" cy="410430"/>
                <a:chOff x="3708400" y="309013"/>
                <a:chExt cx="1901295" cy="1861668"/>
              </a:xfrm>
              <a:solidFill>
                <a:schemeClr val="tx1"/>
              </a:solidFill>
            </p:grpSpPr>
            <p:sp>
              <p:nvSpPr>
                <p:cNvPr id="222" name="Rechthoek 221">
                  <a:extLst>
                    <a:ext uri="{FF2B5EF4-FFF2-40B4-BE49-F238E27FC236}">
                      <a16:creationId xmlns:a16="http://schemas.microsoft.com/office/drawing/2014/main" id="{B86FA791-EA3D-4109-A382-BAB12D1780C3}"/>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3" name="Rechthoek 222">
                  <a:extLst>
                    <a:ext uri="{FF2B5EF4-FFF2-40B4-BE49-F238E27FC236}">
                      <a16:creationId xmlns:a16="http://schemas.microsoft.com/office/drawing/2014/main" id="{2D7DB73D-BC6D-4692-8109-6D98C394688A}"/>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4" name="Rechthoek 223">
                  <a:extLst>
                    <a:ext uri="{FF2B5EF4-FFF2-40B4-BE49-F238E27FC236}">
                      <a16:creationId xmlns:a16="http://schemas.microsoft.com/office/drawing/2014/main" id="{3F7E8C51-7E87-44F3-9B05-1DB988F01116}"/>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5" name="Rechthoek 224">
                  <a:extLst>
                    <a:ext uri="{FF2B5EF4-FFF2-40B4-BE49-F238E27FC236}">
                      <a16:creationId xmlns:a16="http://schemas.microsoft.com/office/drawing/2014/main" id="{4CA7A953-3F73-4BD5-AF6C-24AFAD1130D9}"/>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6" name="Rechthoek 225">
                  <a:extLst>
                    <a:ext uri="{FF2B5EF4-FFF2-40B4-BE49-F238E27FC236}">
                      <a16:creationId xmlns:a16="http://schemas.microsoft.com/office/drawing/2014/main" id="{E1A87BC6-A57D-488F-B4CF-AAF10BF15844}"/>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7" name="Rechthoek 226">
                  <a:extLst>
                    <a:ext uri="{FF2B5EF4-FFF2-40B4-BE49-F238E27FC236}">
                      <a16:creationId xmlns:a16="http://schemas.microsoft.com/office/drawing/2014/main" id="{934B6E17-F9D3-4C15-BEC4-45045C8DEC34}"/>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8" name="Rechthoek 227">
                  <a:extLst>
                    <a:ext uri="{FF2B5EF4-FFF2-40B4-BE49-F238E27FC236}">
                      <a16:creationId xmlns:a16="http://schemas.microsoft.com/office/drawing/2014/main" id="{8F61463F-4731-4D88-990B-75E0F9D0FCC8}"/>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9" name="Rechthoek 228">
                  <a:extLst>
                    <a:ext uri="{FF2B5EF4-FFF2-40B4-BE49-F238E27FC236}">
                      <a16:creationId xmlns:a16="http://schemas.microsoft.com/office/drawing/2014/main" id="{BB8A5ED1-3A02-477E-8382-B89021D97879}"/>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0" name="Rechthoek 229">
                  <a:extLst>
                    <a:ext uri="{FF2B5EF4-FFF2-40B4-BE49-F238E27FC236}">
                      <a16:creationId xmlns:a16="http://schemas.microsoft.com/office/drawing/2014/main" id="{5EE105AD-EE89-42C9-86F8-507C46625389}"/>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2FDEBBE1-72F6-4577-A4FB-1EAB567F30AD}"/>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Vrije vorm 132">
                  <a:extLst>
                    <a:ext uri="{FF2B5EF4-FFF2-40B4-BE49-F238E27FC236}">
                      <a16:creationId xmlns:a16="http://schemas.microsoft.com/office/drawing/2014/main" id="{48F35AA2-7539-48CA-8DF9-6402FDBD81FF}"/>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94" name="Rechte verbindingslijn 193">
              <a:extLst>
                <a:ext uri="{FF2B5EF4-FFF2-40B4-BE49-F238E27FC236}">
                  <a16:creationId xmlns:a16="http://schemas.microsoft.com/office/drawing/2014/main" id="{19F54E13-20BC-49D2-B1AC-8A8500377973}"/>
                </a:ext>
              </a:extLst>
            </p:cNvPr>
            <p:cNvCxnSpPr>
              <a:stCxn id="196" idx="2"/>
              <a:endCxn id="22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9824CE2B-B359-427F-9207-BF65EC079525}"/>
                </a:ext>
              </a:extLst>
            </p:cNvPr>
            <p:cNvCxnSpPr>
              <a:stCxn id="197" idx="3"/>
              <a:endCxn id="23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96" name="Ovaal 195">
              <a:extLst>
                <a:ext uri="{FF2B5EF4-FFF2-40B4-BE49-F238E27FC236}">
                  <a16:creationId xmlns:a16="http://schemas.microsoft.com/office/drawing/2014/main" id="{E47175B4-7E50-47EF-9ABF-1CE6BE2CE866}"/>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7" name="Ovaal 196">
              <a:extLst>
                <a:ext uri="{FF2B5EF4-FFF2-40B4-BE49-F238E27FC236}">
                  <a16:creationId xmlns:a16="http://schemas.microsoft.com/office/drawing/2014/main" id="{7CE7AA7A-5C40-498A-A350-E71C1EE40F2E}"/>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8" name="Textfield placeholder">
              <a:extLst>
                <a:ext uri="{FF2B5EF4-FFF2-40B4-BE49-F238E27FC236}">
                  <a16:creationId xmlns:a16="http://schemas.microsoft.com/office/drawing/2014/main" id="{F4ACBF05-DB92-45E6-95E6-B777403F1C92}"/>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vooruit</a:t>
              </a:r>
            </a:p>
          </p:txBody>
        </p:sp>
        <p:sp>
          <p:nvSpPr>
            <p:cNvPr id="199" name="Textfield placeholder">
              <a:extLst>
                <a:ext uri="{FF2B5EF4-FFF2-40B4-BE49-F238E27FC236}">
                  <a16:creationId xmlns:a16="http://schemas.microsoft.com/office/drawing/2014/main" id="{DAC364AE-C4AB-4000-A5A5-E97C53DC1011}"/>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terug</a:t>
              </a:r>
            </a:p>
          </p:txBody>
        </p:sp>
        <p:sp>
          <p:nvSpPr>
            <p:cNvPr id="200" name="Ovaal 199">
              <a:extLst>
                <a:ext uri="{FF2B5EF4-FFF2-40B4-BE49-F238E27FC236}">
                  <a16:creationId xmlns:a16="http://schemas.microsoft.com/office/drawing/2014/main" id="{FF914D6C-8E19-4508-ABD9-75F4D346603F}"/>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1" name="Ovaal 200">
              <a:extLst>
                <a:ext uri="{FF2B5EF4-FFF2-40B4-BE49-F238E27FC236}">
                  <a16:creationId xmlns:a16="http://schemas.microsoft.com/office/drawing/2014/main" id="{10F0BE0C-D4B5-4555-9E20-6B9503EAB55E}"/>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02" name="Ovaal 201">
              <a:extLst>
                <a:ext uri="{FF2B5EF4-FFF2-40B4-BE49-F238E27FC236}">
                  <a16:creationId xmlns:a16="http://schemas.microsoft.com/office/drawing/2014/main" id="{430635CD-1E38-4D52-BF0F-80CFE4F749E5}"/>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03" name="Ovaal 202">
              <a:extLst>
                <a:ext uri="{FF2B5EF4-FFF2-40B4-BE49-F238E27FC236}">
                  <a16:creationId xmlns:a16="http://schemas.microsoft.com/office/drawing/2014/main" id="{51A85580-4DD2-42CC-8666-F3D9A37D3A58}"/>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04" name="Ovaal 203">
              <a:extLst>
                <a:ext uri="{FF2B5EF4-FFF2-40B4-BE49-F238E27FC236}">
                  <a16:creationId xmlns:a16="http://schemas.microsoft.com/office/drawing/2014/main" id="{EA7A3DF9-7FF9-4495-9348-3945F2456089}"/>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05" name="Textfield placeholder">
              <a:extLst>
                <a:ext uri="{FF2B5EF4-FFF2-40B4-BE49-F238E27FC236}">
                  <a16:creationId xmlns:a16="http://schemas.microsoft.com/office/drawing/2014/main" id="{DB5C2C79-802E-4B52-84F5-31F98030E036}"/>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06" name="Textfield placeholder">
              <a:extLst>
                <a:ext uri="{FF2B5EF4-FFF2-40B4-BE49-F238E27FC236}">
                  <a16:creationId xmlns:a16="http://schemas.microsoft.com/office/drawing/2014/main" id="{004635A1-87D9-457B-8FA6-42379281D9B0}"/>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07" name="Textfield placeholder">
              <a:extLst>
                <a:ext uri="{FF2B5EF4-FFF2-40B4-BE49-F238E27FC236}">
                  <a16:creationId xmlns:a16="http://schemas.microsoft.com/office/drawing/2014/main" id="{4829F181-385B-4095-A026-BF2B7753F461}"/>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08" name="Textfield placeholder">
              <a:extLst>
                <a:ext uri="{FF2B5EF4-FFF2-40B4-BE49-F238E27FC236}">
                  <a16:creationId xmlns:a16="http://schemas.microsoft.com/office/drawing/2014/main" id="{5030979A-4D70-4555-BFB1-FB18FC1E21F4}"/>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09" name="Textfield placeholder">
              <a:extLst>
                <a:ext uri="{FF2B5EF4-FFF2-40B4-BE49-F238E27FC236}">
                  <a16:creationId xmlns:a16="http://schemas.microsoft.com/office/drawing/2014/main" id="{09AB7D44-5CEC-419B-B02A-B509A821E1A7}"/>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0" name="Groep 209">
              <a:extLst>
                <a:ext uri="{FF2B5EF4-FFF2-40B4-BE49-F238E27FC236}">
                  <a16:creationId xmlns:a16="http://schemas.microsoft.com/office/drawing/2014/main" id="{C6278A4B-869D-467F-A7B4-83F6AF48FB71}"/>
                </a:ext>
              </a:extLst>
            </p:cNvPr>
            <p:cNvGrpSpPr/>
            <p:nvPr userDrawn="1"/>
          </p:nvGrpSpPr>
          <p:grpSpPr>
            <a:xfrm>
              <a:off x="-950342" y="1837957"/>
              <a:ext cx="687412" cy="3758146"/>
              <a:chOff x="-740196" y="1837957"/>
              <a:chExt cx="1374825" cy="3758146"/>
            </a:xfrm>
          </p:grpSpPr>
          <p:sp>
            <p:nvSpPr>
              <p:cNvPr id="211" name="Textfield placeholder">
                <a:extLst>
                  <a:ext uri="{FF2B5EF4-FFF2-40B4-BE49-F238E27FC236}">
                    <a16:creationId xmlns:a16="http://schemas.microsoft.com/office/drawing/2014/main" id="{B97D6C4C-BBFD-4449-B51B-56815F114D61}"/>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2" name="Textfield placeholder">
                <a:extLst>
                  <a:ext uri="{FF2B5EF4-FFF2-40B4-BE49-F238E27FC236}">
                    <a16:creationId xmlns:a16="http://schemas.microsoft.com/office/drawing/2014/main" id="{D1950F9C-CD3C-4FAA-87E1-7A3A08E83E22}"/>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3" name="Textfield placeholder">
                <a:extLst>
                  <a:ext uri="{FF2B5EF4-FFF2-40B4-BE49-F238E27FC236}">
                    <a16:creationId xmlns:a16="http://schemas.microsoft.com/office/drawing/2014/main" id="{FD0F3D4B-0AE8-46EF-9F51-F2A2C237ECEE}"/>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4" name="Textfield placeholder">
                <a:extLst>
                  <a:ext uri="{FF2B5EF4-FFF2-40B4-BE49-F238E27FC236}">
                    <a16:creationId xmlns:a16="http://schemas.microsoft.com/office/drawing/2014/main" id="{3D807C02-B053-4F40-8301-EE3FEEBE0610}"/>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15" name="Textfield placeholder">
                <a:extLst>
                  <a:ext uri="{FF2B5EF4-FFF2-40B4-BE49-F238E27FC236}">
                    <a16:creationId xmlns:a16="http://schemas.microsoft.com/office/drawing/2014/main" id="{B35AB65E-ED7B-4AC5-A4F8-E029B1CE9909}"/>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16" name="Textfield placeholder">
                <a:extLst>
                  <a:ext uri="{FF2B5EF4-FFF2-40B4-BE49-F238E27FC236}">
                    <a16:creationId xmlns:a16="http://schemas.microsoft.com/office/drawing/2014/main" id="{122D5F5C-A2C3-4365-806E-65E1282C67AC}"/>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7" name="Textfield placeholder">
                <a:extLst>
                  <a:ext uri="{FF2B5EF4-FFF2-40B4-BE49-F238E27FC236}">
                    <a16:creationId xmlns:a16="http://schemas.microsoft.com/office/drawing/2014/main" id="{A3CF8FA5-0A75-4BCD-81D2-D9EC7440218D}"/>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8" name="Textfield placeholder">
                <a:extLst>
                  <a:ext uri="{FF2B5EF4-FFF2-40B4-BE49-F238E27FC236}">
                    <a16:creationId xmlns:a16="http://schemas.microsoft.com/office/drawing/2014/main" id="{CEE59FC1-D9E0-4441-9B7D-9AA509312953}"/>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19" name="Textfield placeholder">
                <a:extLst>
                  <a:ext uri="{FF2B5EF4-FFF2-40B4-BE49-F238E27FC236}">
                    <a16:creationId xmlns:a16="http://schemas.microsoft.com/office/drawing/2014/main" id="{8FB6A6BA-4D21-4991-8E0F-786FE5D542BB}"/>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60" name="Groep 259">
            <a:extLst>
              <a:ext uri="{FF2B5EF4-FFF2-40B4-BE49-F238E27FC236}">
                <a16:creationId xmlns:a16="http://schemas.microsoft.com/office/drawing/2014/main" id="{EDDCBD6F-0EE3-435B-B673-FDC85C97EAE2}"/>
              </a:ext>
            </a:extLst>
          </p:cNvPr>
          <p:cNvGrpSpPr/>
          <p:nvPr userDrawn="1"/>
        </p:nvGrpSpPr>
        <p:grpSpPr>
          <a:xfrm>
            <a:off x="-2403751" y="-19502"/>
            <a:ext cx="2298011" cy="3398198"/>
            <a:chOff x="15419739" y="-26002"/>
            <a:chExt cx="3064812" cy="4530930"/>
          </a:xfrm>
        </p:grpSpPr>
        <p:sp>
          <p:nvSpPr>
            <p:cNvPr id="261" name="Tekstvak 33">
              <a:extLst>
                <a:ext uri="{FF2B5EF4-FFF2-40B4-BE49-F238E27FC236}">
                  <a16:creationId xmlns:a16="http://schemas.microsoft.com/office/drawing/2014/main" id="{39646866-2242-4285-916E-C815F2A86E74}"/>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62" name="Tekstvak 33">
              <a:extLst>
                <a:ext uri="{FF2B5EF4-FFF2-40B4-BE49-F238E27FC236}">
                  <a16:creationId xmlns:a16="http://schemas.microsoft.com/office/drawing/2014/main" id="{8A1054B1-52EE-44CD-A91A-6633A1BC51CA}"/>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63" name="Ovaal 262">
              <a:extLst>
                <a:ext uri="{FF2B5EF4-FFF2-40B4-BE49-F238E27FC236}">
                  <a16:creationId xmlns:a16="http://schemas.microsoft.com/office/drawing/2014/main" id="{6FB3631A-531F-4C65-9C24-589C9C7289A6}"/>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64" name="Ovaal 263">
              <a:extLst>
                <a:ext uri="{FF2B5EF4-FFF2-40B4-BE49-F238E27FC236}">
                  <a16:creationId xmlns:a16="http://schemas.microsoft.com/office/drawing/2014/main" id="{3AC3AC44-3D3C-48F1-83DC-F7A38AE78810}"/>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5" name="Picture 3">
              <a:extLst>
                <a:ext uri="{FF2B5EF4-FFF2-40B4-BE49-F238E27FC236}">
                  <a16:creationId xmlns:a16="http://schemas.microsoft.com/office/drawing/2014/main" id="{226A1FFC-37DD-4E28-A4BC-2E955556AF46}"/>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6" name="Picture 3">
              <a:extLst>
                <a:ext uri="{FF2B5EF4-FFF2-40B4-BE49-F238E27FC236}">
                  <a16:creationId xmlns:a16="http://schemas.microsoft.com/office/drawing/2014/main" id="{58E39C98-8060-4EBC-97A4-FB022713746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7" name="Tekstvak 266">
              <a:extLst>
                <a:ext uri="{FF2B5EF4-FFF2-40B4-BE49-F238E27FC236}">
                  <a16:creationId xmlns:a16="http://schemas.microsoft.com/office/drawing/2014/main" id="{F1CBE52F-1EE3-4156-9A7F-332552D91E72}"/>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8" name="Rechthoek 267">
              <a:extLst>
                <a:ext uri="{FF2B5EF4-FFF2-40B4-BE49-F238E27FC236}">
                  <a16:creationId xmlns:a16="http://schemas.microsoft.com/office/drawing/2014/main" id="{32E2EBBC-C2ED-4D14-A96F-A1B7AE4A9985}"/>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9" name="Groep 268">
              <a:extLst>
                <a:ext uri="{FF2B5EF4-FFF2-40B4-BE49-F238E27FC236}">
                  <a16:creationId xmlns:a16="http://schemas.microsoft.com/office/drawing/2014/main" id="{7C4F20E0-52D5-4769-ABDA-65CD7C92BEF9}"/>
                </a:ext>
              </a:extLst>
            </p:cNvPr>
            <p:cNvGrpSpPr/>
            <p:nvPr userDrawn="1"/>
          </p:nvGrpSpPr>
          <p:grpSpPr>
            <a:xfrm>
              <a:off x="15563079" y="358984"/>
              <a:ext cx="2489424" cy="4145944"/>
              <a:chOff x="15563079" y="358984"/>
              <a:chExt cx="2315772" cy="4145944"/>
            </a:xfrm>
          </p:grpSpPr>
          <p:cxnSp>
            <p:nvCxnSpPr>
              <p:cNvPr id="271" name="Rechte verbindingslijn 270">
                <a:extLst>
                  <a:ext uri="{FF2B5EF4-FFF2-40B4-BE49-F238E27FC236}">
                    <a16:creationId xmlns:a16="http://schemas.microsoft.com/office/drawing/2014/main" id="{F409B5C6-2B09-436D-B25B-11266890DE6C}"/>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2" name="Rechte verbindingslijn 271">
                <a:extLst>
                  <a:ext uri="{FF2B5EF4-FFF2-40B4-BE49-F238E27FC236}">
                    <a16:creationId xmlns:a16="http://schemas.microsoft.com/office/drawing/2014/main" id="{DF38CDE2-5D8E-4457-B1FB-15B2FE79C001}"/>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09C3E865-41F2-4713-81FA-8EE78E122DA4}"/>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70" name="Afbeelding 269">
              <a:extLst>
                <a:ext uri="{FF2B5EF4-FFF2-40B4-BE49-F238E27FC236}">
                  <a16:creationId xmlns:a16="http://schemas.microsoft.com/office/drawing/2014/main" id="{0937FA3E-FEAC-4930-BD6A-4068C44B262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33636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Links + afbeelding (L)">
    <p:spTree>
      <p:nvGrpSpPr>
        <p:cNvPr id="1" name=""/>
        <p:cNvGrpSpPr/>
        <p:nvPr/>
      </p:nvGrpSpPr>
      <p:grpSpPr>
        <a:xfrm>
          <a:off x="0" y="0"/>
          <a:ext cx="0" cy="0"/>
          <a:chOff x="0" y="0"/>
          <a:chExt cx="0" cy="0"/>
        </a:xfrm>
      </p:grpSpPr>
      <p:sp>
        <p:nvSpPr>
          <p:cNvPr id="8" name="Rechthoek 7"/>
          <p:cNvSpPr/>
          <p:nvPr userDrawn="1"/>
        </p:nvSpPr>
        <p:spPr>
          <a:xfrm>
            <a:off x="3482680" y="1065074"/>
            <a:ext cx="5661321" cy="34186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9" y="1065074"/>
            <a:ext cx="3128331" cy="3418683"/>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48A920BA-4486-434E-82E1-0B32F9C7F9FD}"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3482680" y="1065074"/>
            <a:ext cx="5661321" cy="3418683"/>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0" name="Tekstvak 9"/>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Links + afbeelding (L) + onderschrift</a:t>
            </a:r>
          </a:p>
        </p:txBody>
      </p:sp>
      <p:sp>
        <p:nvSpPr>
          <p:cNvPr id="11" name="Tijdelijke aanduiding voor verticale tekst 2"/>
          <p:cNvSpPr>
            <a:spLocks noGrp="1"/>
          </p:cNvSpPr>
          <p:nvPr>
            <p:ph type="body" orient="vert" idx="14" hasCustomPrompt="1"/>
          </p:nvPr>
        </p:nvSpPr>
        <p:spPr>
          <a:xfrm>
            <a:off x="3482679" y="4105757"/>
            <a:ext cx="5661321" cy="378000"/>
          </a:xfrm>
          <a:solidFill>
            <a:schemeClr val="accent2"/>
          </a:solidFill>
        </p:spPr>
        <p:txBody>
          <a:bodyPr vert="horz" lIns="216000" tIns="36000" rIns="216000" bIns="0" anchor="ctr"/>
          <a:lstStyle>
            <a:lvl1pPr algn="l">
              <a:defRPr sz="1349" b="0">
                <a:solidFill>
                  <a:schemeClr val="tx2"/>
                </a:solidFill>
              </a:defRPr>
            </a:lvl1pPr>
          </a:lstStyle>
          <a:p>
            <a:pPr lvl="0"/>
            <a:r>
              <a:rPr lang="nl-NL"/>
              <a:t>Onderschrift</a:t>
            </a:r>
          </a:p>
        </p:txBody>
      </p:sp>
      <p:grpSp>
        <p:nvGrpSpPr>
          <p:cNvPr id="178" name="Groep 177">
            <a:extLst>
              <a:ext uri="{FF2B5EF4-FFF2-40B4-BE49-F238E27FC236}">
                <a16:creationId xmlns:a16="http://schemas.microsoft.com/office/drawing/2014/main" id="{8DF5A290-56F4-4679-BB2F-3F26F89F84BD}"/>
              </a:ext>
            </a:extLst>
          </p:cNvPr>
          <p:cNvGrpSpPr/>
          <p:nvPr userDrawn="1"/>
        </p:nvGrpSpPr>
        <p:grpSpPr>
          <a:xfrm>
            <a:off x="-2229794" y="0"/>
            <a:ext cx="2105686" cy="4353948"/>
            <a:chOff x="-2973833" y="0"/>
            <a:chExt cx="2808312" cy="5805264"/>
          </a:xfrm>
        </p:grpSpPr>
        <p:sp>
          <p:nvSpPr>
            <p:cNvPr id="179" name="Rechthoek 178">
              <a:extLst>
                <a:ext uri="{FF2B5EF4-FFF2-40B4-BE49-F238E27FC236}">
                  <a16:creationId xmlns:a16="http://schemas.microsoft.com/office/drawing/2014/main" id="{511B22E5-E1A3-4199-8ACE-09C4F87B07A0}"/>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0" name="Textfield placeholder">
              <a:extLst>
                <a:ext uri="{FF2B5EF4-FFF2-40B4-BE49-F238E27FC236}">
                  <a16:creationId xmlns:a16="http://schemas.microsoft.com/office/drawing/2014/main" id="{27F206B5-0C7E-42F8-A848-D064F6C02134}"/>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1" name="Ovaal 180">
              <a:extLst>
                <a:ext uri="{FF2B5EF4-FFF2-40B4-BE49-F238E27FC236}">
                  <a16:creationId xmlns:a16="http://schemas.microsoft.com/office/drawing/2014/main" id="{0ED2AB90-C357-4CFE-96BA-119AE1E9DD34}"/>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2" name="Ovaal 181">
              <a:extLst>
                <a:ext uri="{FF2B5EF4-FFF2-40B4-BE49-F238E27FC236}">
                  <a16:creationId xmlns:a16="http://schemas.microsoft.com/office/drawing/2014/main" id="{82C61F81-319A-46B1-B572-4FE1BD6A6D49}"/>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83" name="Ovaal 182">
              <a:extLst>
                <a:ext uri="{FF2B5EF4-FFF2-40B4-BE49-F238E27FC236}">
                  <a16:creationId xmlns:a16="http://schemas.microsoft.com/office/drawing/2014/main" id="{010F9B68-195B-486C-90B7-F850FE8A0851}"/>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84" name="Ovaal 183">
              <a:extLst>
                <a:ext uri="{FF2B5EF4-FFF2-40B4-BE49-F238E27FC236}">
                  <a16:creationId xmlns:a16="http://schemas.microsoft.com/office/drawing/2014/main" id="{26867DF1-F22F-49F3-847C-70B8698B2156}"/>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85" name="Textfield placeholder">
              <a:extLst>
                <a:ext uri="{FF2B5EF4-FFF2-40B4-BE49-F238E27FC236}">
                  <a16:creationId xmlns:a16="http://schemas.microsoft.com/office/drawing/2014/main" id="{95BB224F-6899-4AA9-ABF2-9B835AE22EE0}"/>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86" name="Textfield placeholder">
              <a:extLst>
                <a:ext uri="{FF2B5EF4-FFF2-40B4-BE49-F238E27FC236}">
                  <a16:creationId xmlns:a16="http://schemas.microsoft.com/office/drawing/2014/main" id="{9E194317-3CD5-449E-A13E-DE6DFA32C6BE}"/>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87" name="Textfield placeholder">
              <a:extLst>
                <a:ext uri="{FF2B5EF4-FFF2-40B4-BE49-F238E27FC236}">
                  <a16:creationId xmlns:a16="http://schemas.microsoft.com/office/drawing/2014/main" id="{B74AB4F5-50BD-4E42-B74E-DE00C26CCF64}"/>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88" name="Rechte verbindingslijn 187">
              <a:extLst>
                <a:ext uri="{FF2B5EF4-FFF2-40B4-BE49-F238E27FC236}">
                  <a16:creationId xmlns:a16="http://schemas.microsoft.com/office/drawing/2014/main" id="{7A539033-7A7F-4C39-AE13-9DC75C86FD28}"/>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B7227AFB-C9CC-464D-B739-3844CE703B37}"/>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55DB8CF7-F3AB-4639-8651-F6AEFAA82F54}"/>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1" name="Picture 3">
              <a:extLst>
                <a:ext uri="{FF2B5EF4-FFF2-40B4-BE49-F238E27FC236}">
                  <a16:creationId xmlns:a16="http://schemas.microsoft.com/office/drawing/2014/main" id="{FF295C84-6F5E-4BF8-A609-568D0BBF689B}"/>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 name="Picture 4">
              <a:extLst>
                <a:ext uri="{FF2B5EF4-FFF2-40B4-BE49-F238E27FC236}">
                  <a16:creationId xmlns:a16="http://schemas.microsoft.com/office/drawing/2014/main" id="{A9E56FA6-0B8C-46FB-8780-B1444CF76F9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3" name="Groep 192">
              <a:extLst>
                <a:ext uri="{FF2B5EF4-FFF2-40B4-BE49-F238E27FC236}">
                  <a16:creationId xmlns:a16="http://schemas.microsoft.com/office/drawing/2014/main" id="{78B7AD53-DE50-428C-A42D-3E6C576D2D91}"/>
                </a:ext>
              </a:extLst>
            </p:cNvPr>
            <p:cNvGrpSpPr/>
            <p:nvPr userDrawn="1"/>
          </p:nvGrpSpPr>
          <p:grpSpPr>
            <a:xfrm>
              <a:off x="-2098870" y="523279"/>
              <a:ext cx="435437" cy="427699"/>
              <a:chOff x="-1085063" y="758027"/>
              <a:chExt cx="633800" cy="622540"/>
            </a:xfrm>
          </p:grpSpPr>
          <p:sp>
            <p:nvSpPr>
              <p:cNvPr id="234" name="Afgeronde rechthoek 133">
                <a:extLst>
                  <a:ext uri="{FF2B5EF4-FFF2-40B4-BE49-F238E27FC236}">
                    <a16:creationId xmlns:a16="http://schemas.microsoft.com/office/drawing/2014/main" id="{5A4F2636-D199-4D6F-9C18-E0939B8E451E}"/>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35" name="Groep 234">
                <a:extLst>
                  <a:ext uri="{FF2B5EF4-FFF2-40B4-BE49-F238E27FC236}">
                    <a16:creationId xmlns:a16="http://schemas.microsoft.com/office/drawing/2014/main" id="{4378F78C-5E97-43AF-B901-7B969D46CD80}"/>
                  </a:ext>
                </a:extLst>
              </p:cNvPr>
              <p:cNvGrpSpPr/>
              <p:nvPr userDrawn="1"/>
            </p:nvGrpSpPr>
            <p:grpSpPr>
              <a:xfrm>
                <a:off x="-977746" y="864082"/>
                <a:ext cx="419166" cy="410430"/>
                <a:chOff x="6366933" y="309013"/>
                <a:chExt cx="1901295" cy="1861668"/>
              </a:xfrm>
              <a:solidFill>
                <a:schemeClr val="tx1"/>
              </a:solidFill>
            </p:grpSpPr>
            <p:sp>
              <p:nvSpPr>
                <p:cNvPr id="236" name="Rechthoek 235">
                  <a:extLst>
                    <a:ext uri="{FF2B5EF4-FFF2-40B4-BE49-F238E27FC236}">
                      <a16:creationId xmlns:a16="http://schemas.microsoft.com/office/drawing/2014/main" id="{C7DBB36F-7BAC-4BD6-A797-306496BAE93E}"/>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16534E7F-3F4A-4E80-BD02-B6423CEFF796}"/>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8A97CE47-E8DA-40BC-B37C-0CBF7547B6DA}"/>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98918B14-E8D7-4DBC-906D-163521338651}"/>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F974A533-4184-4E95-986A-62F737001909}"/>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E19DBA5D-9FA4-4D92-AE57-16A0A64CC14E}"/>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5A4504C0-3B5E-4AA6-B42B-9D77F1C313E7}"/>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C4774FD9-93D0-43C8-9146-6D3546E6D7BD}"/>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7041CFF5-D851-40FF-9AE6-1C8987848FAE}"/>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42E02C84-2C2F-4CF1-87A0-AE6DE87C7E11}"/>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Vrije vorm 145">
                  <a:extLst>
                    <a:ext uri="{FF2B5EF4-FFF2-40B4-BE49-F238E27FC236}">
                      <a16:creationId xmlns:a16="http://schemas.microsoft.com/office/drawing/2014/main" id="{0816ADA2-86B5-463F-833A-2E3394BDE388}"/>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94" name="Groep 193">
              <a:extLst>
                <a:ext uri="{FF2B5EF4-FFF2-40B4-BE49-F238E27FC236}">
                  <a16:creationId xmlns:a16="http://schemas.microsoft.com/office/drawing/2014/main" id="{19FCFEED-4417-4F45-8D0D-453B85655454}"/>
                </a:ext>
              </a:extLst>
            </p:cNvPr>
            <p:cNvGrpSpPr/>
            <p:nvPr userDrawn="1"/>
          </p:nvGrpSpPr>
          <p:grpSpPr>
            <a:xfrm>
              <a:off x="-2095303" y="1071657"/>
              <a:ext cx="435437" cy="427699"/>
              <a:chOff x="-1845083" y="758027"/>
              <a:chExt cx="633800" cy="622540"/>
            </a:xfrm>
          </p:grpSpPr>
          <p:sp>
            <p:nvSpPr>
              <p:cNvPr id="221" name="Afgeronde rechthoek 120">
                <a:extLst>
                  <a:ext uri="{FF2B5EF4-FFF2-40B4-BE49-F238E27FC236}">
                    <a16:creationId xmlns:a16="http://schemas.microsoft.com/office/drawing/2014/main" id="{327B2A07-8C1C-4794-AD73-E0AC3026D0EB}"/>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2" name="Groep 221">
                <a:extLst>
                  <a:ext uri="{FF2B5EF4-FFF2-40B4-BE49-F238E27FC236}">
                    <a16:creationId xmlns:a16="http://schemas.microsoft.com/office/drawing/2014/main" id="{82BAAAE4-AC72-4377-869C-67A7C4A7DF79}"/>
                  </a:ext>
                </a:extLst>
              </p:cNvPr>
              <p:cNvGrpSpPr/>
              <p:nvPr userDrawn="1"/>
            </p:nvGrpSpPr>
            <p:grpSpPr>
              <a:xfrm>
                <a:off x="-1737766" y="864082"/>
                <a:ext cx="419166" cy="410430"/>
                <a:chOff x="3708400" y="309013"/>
                <a:chExt cx="1901295" cy="1861668"/>
              </a:xfrm>
              <a:solidFill>
                <a:schemeClr val="tx1"/>
              </a:solidFill>
            </p:grpSpPr>
            <p:sp>
              <p:nvSpPr>
                <p:cNvPr id="223" name="Rechthoek 222">
                  <a:extLst>
                    <a:ext uri="{FF2B5EF4-FFF2-40B4-BE49-F238E27FC236}">
                      <a16:creationId xmlns:a16="http://schemas.microsoft.com/office/drawing/2014/main" id="{3788C76F-ED27-40E1-818F-433550B506C2}"/>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4" name="Rechthoek 223">
                  <a:extLst>
                    <a:ext uri="{FF2B5EF4-FFF2-40B4-BE49-F238E27FC236}">
                      <a16:creationId xmlns:a16="http://schemas.microsoft.com/office/drawing/2014/main" id="{24A6F2A1-F988-4907-BE49-39637B6E4C7F}"/>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5" name="Rechthoek 224">
                  <a:extLst>
                    <a:ext uri="{FF2B5EF4-FFF2-40B4-BE49-F238E27FC236}">
                      <a16:creationId xmlns:a16="http://schemas.microsoft.com/office/drawing/2014/main" id="{5CE3216E-4795-490B-8F08-643851503E61}"/>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6" name="Rechthoek 225">
                  <a:extLst>
                    <a:ext uri="{FF2B5EF4-FFF2-40B4-BE49-F238E27FC236}">
                      <a16:creationId xmlns:a16="http://schemas.microsoft.com/office/drawing/2014/main" id="{9E4E9E72-A672-433A-BB63-FFC079609E3B}"/>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7" name="Rechthoek 226">
                  <a:extLst>
                    <a:ext uri="{FF2B5EF4-FFF2-40B4-BE49-F238E27FC236}">
                      <a16:creationId xmlns:a16="http://schemas.microsoft.com/office/drawing/2014/main" id="{81302484-F3B9-4424-961B-CEB6DAB9D36D}"/>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8" name="Rechthoek 227">
                  <a:extLst>
                    <a:ext uri="{FF2B5EF4-FFF2-40B4-BE49-F238E27FC236}">
                      <a16:creationId xmlns:a16="http://schemas.microsoft.com/office/drawing/2014/main" id="{0A647C6F-D7CD-4B99-889C-B88A93A941CE}"/>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9" name="Rechthoek 228">
                  <a:extLst>
                    <a:ext uri="{FF2B5EF4-FFF2-40B4-BE49-F238E27FC236}">
                      <a16:creationId xmlns:a16="http://schemas.microsoft.com/office/drawing/2014/main" id="{9AD336B8-F937-4879-9BD1-A597DB1E961B}"/>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0" name="Rechthoek 229">
                  <a:extLst>
                    <a:ext uri="{FF2B5EF4-FFF2-40B4-BE49-F238E27FC236}">
                      <a16:creationId xmlns:a16="http://schemas.microsoft.com/office/drawing/2014/main" id="{32C86986-1AA8-45B6-9FC7-BA1FDC7608BE}"/>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03E7705D-D8C8-4F81-A4F1-378D2FD8FC40}"/>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E6F0318C-77C4-4D33-9733-0FF09C84FE07}"/>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Vrije vorm 132">
                  <a:extLst>
                    <a:ext uri="{FF2B5EF4-FFF2-40B4-BE49-F238E27FC236}">
                      <a16:creationId xmlns:a16="http://schemas.microsoft.com/office/drawing/2014/main" id="{7625DE47-D4E7-4482-ABC2-917B5484E128}"/>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95" name="Rechte verbindingslijn 194">
              <a:extLst>
                <a:ext uri="{FF2B5EF4-FFF2-40B4-BE49-F238E27FC236}">
                  <a16:creationId xmlns:a16="http://schemas.microsoft.com/office/drawing/2014/main" id="{6D2757B8-8B63-45B3-8E95-C2C0559BD2BC}"/>
                </a:ext>
              </a:extLst>
            </p:cNvPr>
            <p:cNvCxnSpPr>
              <a:stCxn id="197" idx="2"/>
              <a:endCxn id="221"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D9B37F15-45CF-46B9-89A1-70F50BAFF09D}"/>
                </a:ext>
              </a:extLst>
            </p:cNvPr>
            <p:cNvCxnSpPr>
              <a:stCxn id="198" idx="3"/>
              <a:endCxn id="234"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B61DAE91-868B-4662-BC04-6A627F4F7A1B}"/>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8" name="Ovaal 197">
              <a:extLst>
                <a:ext uri="{FF2B5EF4-FFF2-40B4-BE49-F238E27FC236}">
                  <a16:creationId xmlns:a16="http://schemas.microsoft.com/office/drawing/2014/main" id="{D89F31E4-EB9D-4E57-BE74-A17EF5C2D4D3}"/>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9" name="Textfield placeholder">
              <a:extLst>
                <a:ext uri="{FF2B5EF4-FFF2-40B4-BE49-F238E27FC236}">
                  <a16:creationId xmlns:a16="http://schemas.microsoft.com/office/drawing/2014/main" id="{3B5ABE71-8972-4D94-8663-99A7A0DA2950}"/>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0" name="Textfield placeholder">
              <a:extLst>
                <a:ext uri="{FF2B5EF4-FFF2-40B4-BE49-F238E27FC236}">
                  <a16:creationId xmlns:a16="http://schemas.microsoft.com/office/drawing/2014/main" id="{EF358FF0-1386-4E29-99AC-4E0F5251590C}"/>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1" name="Ovaal 200">
              <a:extLst>
                <a:ext uri="{FF2B5EF4-FFF2-40B4-BE49-F238E27FC236}">
                  <a16:creationId xmlns:a16="http://schemas.microsoft.com/office/drawing/2014/main" id="{899D9FEE-C122-460C-8046-EDC9F41D7EE5}"/>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2" name="Ovaal 201">
              <a:extLst>
                <a:ext uri="{FF2B5EF4-FFF2-40B4-BE49-F238E27FC236}">
                  <a16:creationId xmlns:a16="http://schemas.microsoft.com/office/drawing/2014/main" id="{FEE189B2-4623-40B1-8682-87112D9FF906}"/>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03" name="Ovaal 202">
              <a:extLst>
                <a:ext uri="{FF2B5EF4-FFF2-40B4-BE49-F238E27FC236}">
                  <a16:creationId xmlns:a16="http://schemas.microsoft.com/office/drawing/2014/main" id="{2D207429-AAA5-40F0-BDAD-0912D3E1BBC8}"/>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04" name="Ovaal 203">
              <a:extLst>
                <a:ext uri="{FF2B5EF4-FFF2-40B4-BE49-F238E27FC236}">
                  <a16:creationId xmlns:a16="http://schemas.microsoft.com/office/drawing/2014/main" id="{EEAB5E69-C8B2-45C9-82B3-36DB93A8AF13}"/>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05" name="Ovaal 204">
              <a:extLst>
                <a:ext uri="{FF2B5EF4-FFF2-40B4-BE49-F238E27FC236}">
                  <a16:creationId xmlns:a16="http://schemas.microsoft.com/office/drawing/2014/main" id="{648A1BE7-166D-4DF0-9541-5F9C848FF3D4}"/>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06" name="Textfield placeholder">
              <a:extLst>
                <a:ext uri="{FF2B5EF4-FFF2-40B4-BE49-F238E27FC236}">
                  <a16:creationId xmlns:a16="http://schemas.microsoft.com/office/drawing/2014/main" id="{CD847E2D-4799-4E7D-A962-0C8C5550C560}"/>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07" name="Textfield placeholder">
              <a:extLst>
                <a:ext uri="{FF2B5EF4-FFF2-40B4-BE49-F238E27FC236}">
                  <a16:creationId xmlns:a16="http://schemas.microsoft.com/office/drawing/2014/main" id="{4B0260F9-E838-4F3D-87A2-B5C15A862B4E}"/>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08" name="Textfield placeholder">
              <a:extLst>
                <a:ext uri="{FF2B5EF4-FFF2-40B4-BE49-F238E27FC236}">
                  <a16:creationId xmlns:a16="http://schemas.microsoft.com/office/drawing/2014/main" id="{9FDD821F-C5C7-421B-9475-6ED9338D066C}"/>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09" name="Textfield placeholder">
              <a:extLst>
                <a:ext uri="{FF2B5EF4-FFF2-40B4-BE49-F238E27FC236}">
                  <a16:creationId xmlns:a16="http://schemas.microsoft.com/office/drawing/2014/main" id="{0C501CB1-2CF3-4461-9807-EED0C18676BB}"/>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0" name="Textfield placeholder">
              <a:extLst>
                <a:ext uri="{FF2B5EF4-FFF2-40B4-BE49-F238E27FC236}">
                  <a16:creationId xmlns:a16="http://schemas.microsoft.com/office/drawing/2014/main" id="{26B4A174-0EB3-43F1-8FCF-5823C1D3E237}"/>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1" name="Groep 210">
              <a:extLst>
                <a:ext uri="{FF2B5EF4-FFF2-40B4-BE49-F238E27FC236}">
                  <a16:creationId xmlns:a16="http://schemas.microsoft.com/office/drawing/2014/main" id="{37420118-A4CC-4A68-BB80-C2DC6674A75B}"/>
                </a:ext>
              </a:extLst>
            </p:cNvPr>
            <p:cNvGrpSpPr/>
            <p:nvPr userDrawn="1"/>
          </p:nvGrpSpPr>
          <p:grpSpPr>
            <a:xfrm>
              <a:off x="-950342" y="1837957"/>
              <a:ext cx="687412" cy="3758146"/>
              <a:chOff x="-740196" y="1837957"/>
              <a:chExt cx="1374825" cy="3758146"/>
            </a:xfrm>
          </p:grpSpPr>
          <p:sp>
            <p:nvSpPr>
              <p:cNvPr id="212" name="Textfield placeholder">
                <a:extLst>
                  <a:ext uri="{FF2B5EF4-FFF2-40B4-BE49-F238E27FC236}">
                    <a16:creationId xmlns:a16="http://schemas.microsoft.com/office/drawing/2014/main" id="{0AAAAFF3-AE80-4FB8-A3D4-48827AD3B5A9}"/>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3" name="Textfield placeholder">
                <a:extLst>
                  <a:ext uri="{FF2B5EF4-FFF2-40B4-BE49-F238E27FC236}">
                    <a16:creationId xmlns:a16="http://schemas.microsoft.com/office/drawing/2014/main" id="{A25716E6-0F73-4515-820E-0088B5609DE0}"/>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4" name="Textfield placeholder">
                <a:extLst>
                  <a:ext uri="{FF2B5EF4-FFF2-40B4-BE49-F238E27FC236}">
                    <a16:creationId xmlns:a16="http://schemas.microsoft.com/office/drawing/2014/main" id="{DCCA80B4-5313-413D-AA71-C445268DB102}"/>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5" name="Textfield placeholder">
                <a:extLst>
                  <a:ext uri="{FF2B5EF4-FFF2-40B4-BE49-F238E27FC236}">
                    <a16:creationId xmlns:a16="http://schemas.microsoft.com/office/drawing/2014/main" id="{ED967D37-33DC-4F8F-8CAA-34499EF21BE2}"/>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16" name="Textfield placeholder">
                <a:extLst>
                  <a:ext uri="{FF2B5EF4-FFF2-40B4-BE49-F238E27FC236}">
                    <a16:creationId xmlns:a16="http://schemas.microsoft.com/office/drawing/2014/main" id="{4561EC12-73FE-474B-A284-BEE24D36E5C5}"/>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17" name="Textfield placeholder">
                <a:extLst>
                  <a:ext uri="{FF2B5EF4-FFF2-40B4-BE49-F238E27FC236}">
                    <a16:creationId xmlns:a16="http://schemas.microsoft.com/office/drawing/2014/main" id="{B12364DC-A9CF-43C0-8E04-B12E947FC122}"/>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8" name="Textfield placeholder">
                <a:extLst>
                  <a:ext uri="{FF2B5EF4-FFF2-40B4-BE49-F238E27FC236}">
                    <a16:creationId xmlns:a16="http://schemas.microsoft.com/office/drawing/2014/main" id="{B20D00A0-A2C8-4F93-B208-375F46C02452}"/>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9" name="Textfield placeholder">
                <a:extLst>
                  <a:ext uri="{FF2B5EF4-FFF2-40B4-BE49-F238E27FC236}">
                    <a16:creationId xmlns:a16="http://schemas.microsoft.com/office/drawing/2014/main" id="{F433623F-8165-4E78-B2EB-1581F004753E}"/>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0" name="Textfield placeholder">
                <a:extLst>
                  <a:ext uri="{FF2B5EF4-FFF2-40B4-BE49-F238E27FC236}">
                    <a16:creationId xmlns:a16="http://schemas.microsoft.com/office/drawing/2014/main" id="{567BECA2-18E8-4A84-91E0-F982CE0E0AD4}"/>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47" name="Groep 246">
            <a:extLst>
              <a:ext uri="{FF2B5EF4-FFF2-40B4-BE49-F238E27FC236}">
                <a16:creationId xmlns:a16="http://schemas.microsoft.com/office/drawing/2014/main" id="{175F4B50-553D-4727-A350-600B52DE1F55}"/>
              </a:ext>
            </a:extLst>
          </p:cNvPr>
          <p:cNvGrpSpPr/>
          <p:nvPr userDrawn="1"/>
        </p:nvGrpSpPr>
        <p:grpSpPr>
          <a:xfrm>
            <a:off x="9270489" y="-19502"/>
            <a:ext cx="2298011" cy="3398198"/>
            <a:chOff x="15419739" y="-26002"/>
            <a:chExt cx="3064812" cy="4530930"/>
          </a:xfrm>
        </p:grpSpPr>
        <p:sp>
          <p:nvSpPr>
            <p:cNvPr id="248" name="Tekstvak 33">
              <a:extLst>
                <a:ext uri="{FF2B5EF4-FFF2-40B4-BE49-F238E27FC236}">
                  <a16:creationId xmlns:a16="http://schemas.microsoft.com/office/drawing/2014/main" id="{402FB69E-A3CC-4641-9B32-7AB09B05C95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49" name="Tekstvak 33">
              <a:extLst>
                <a:ext uri="{FF2B5EF4-FFF2-40B4-BE49-F238E27FC236}">
                  <a16:creationId xmlns:a16="http://schemas.microsoft.com/office/drawing/2014/main" id="{3ABFB2E6-9FCA-4101-AFB3-28366B9AAA65}"/>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50" name="Ovaal 249">
              <a:extLst>
                <a:ext uri="{FF2B5EF4-FFF2-40B4-BE49-F238E27FC236}">
                  <a16:creationId xmlns:a16="http://schemas.microsoft.com/office/drawing/2014/main" id="{DD6291DB-06F3-4A43-9998-07988BCD60F8}"/>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51" name="Ovaal 250">
              <a:extLst>
                <a:ext uri="{FF2B5EF4-FFF2-40B4-BE49-F238E27FC236}">
                  <a16:creationId xmlns:a16="http://schemas.microsoft.com/office/drawing/2014/main" id="{021D2216-D0B6-4C85-8BA3-A2AEF2F376F3}"/>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52" name="Picture 3">
              <a:extLst>
                <a:ext uri="{FF2B5EF4-FFF2-40B4-BE49-F238E27FC236}">
                  <a16:creationId xmlns:a16="http://schemas.microsoft.com/office/drawing/2014/main" id="{A43A63C6-4F53-4938-84F7-71A4D419BC3B}"/>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53" name="Picture 3">
              <a:extLst>
                <a:ext uri="{FF2B5EF4-FFF2-40B4-BE49-F238E27FC236}">
                  <a16:creationId xmlns:a16="http://schemas.microsoft.com/office/drawing/2014/main" id="{E207D827-33A3-415F-B6AB-27D84339B42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54" name="Tekstvak 253">
              <a:extLst>
                <a:ext uri="{FF2B5EF4-FFF2-40B4-BE49-F238E27FC236}">
                  <a16:creationId xmlns:a16="http://schemas.microsoft.com/office/drawing/2014/main" id="{D125B444-2FA1-4669-8457-F025465E5875}"/>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55" name="Rechthoek 254">
              <a:extLst>
                <a:ext uri="{FF2B5EF4-FFF2-40B4-BE49-F238E27FC236}">
                  <a16:creationId xmlns:a16="http://schemas.microsoft.com/office/drawing/2014/main" id="{40632C77-BCA0-4457-882C-BA341324F525}"/>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56" name="Groep 255">
              <a:extLst>
                <a:ext uri="{FF2B5EF4-FFF2-40B4-BE49-F238E27FC236}">
                  <a16:creationId xmlns:a16="http://schemas.microsoft.com/office/drawing/2014/main" id="{E013ED7A-292D-4539-A6DA-BF278351AA00}"/>
                </a:ext>
              </a:extLst>
            </p:cNvPr>
            <p:cNvGrpSpPr/>
            <p:nvPr userDrawn="1"/>
          </p:nvGrpSpPr>
          <p:grpSpPr>
            <a:xfrm>
              <a:off x="15563079" y="358984"/>
              <a:ext cx="2489424" cy="4145944"/>
              <a:chOff x="15563079" y="358984"/>
              <a:chExt cx="2315772" cy="4145944"/>
            </a:xfrm>
          </p:grpSpPr>
          <p:cxnSp>
            <p:nvCxnSpPr>
              <p:cNvPr id="258" name="Rechte verbindingslijn 257">
                <a:extLst>
                  <a:ext uri="{FF2B5EF4-FFF2-40B4-BE49-F238E27FC236}">
                    <a16:creationId xmlns:a16="http://schemas.microsoft.com/office/drawing/2014/main" id="{BA5B8B8C-FDC9-4931-B4C7-7F0A881F6B2B}"/>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4ABA9649-3C8C-4FE4-83C0-2A8BB48B2E38}"/>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0" name="Rechte verbindingslijn 259">
                <a:extLst>
                  <a:ext uri="{FF2B5EF4-FFF2-40B4-BE49-F238E27FC236}">
                    <a16:creationId xmlns:a16="http://schemas.microsoft.com/office/drawing/2014/main" id="{5203C02D-082C-4139-B60C-A2026FE43B29}"/>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57" name="Afbeelding 256">
              <a:extLst>
                <a:ext uri="{FF2B5EF4-FFF2-40B4-BE49-F238E27FC236}">
                  <a16:creationId xmlns:a16="http://schemas.microsoft.com/office/drawing/2014/main" id="{8F50405B-C272-4E1B-BB0B-A36F17A6BF9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6893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Rechts + afbeelding (L)">
    <p:spTree>
      <p:nvGrpSpPr>
        <p:cNvPr id="1" name=""/>
        <p:cNvGrpSpPr/>
        <p:nvPr/>
      </p:nvGrpSpPr>
      <p:grpSpPr>
        <a:xfrm>
          <a:off x="0" y="0"/>
          <a:ext cx="0" cy="0"/>
          <a:chOff x="0" y="0"/>
          <a:chExt cx="0" cy="0"/>
        </a:xfrm>
      </p:grpSpPr>
      <p:sp>
        <p:nvSpPr>
          <p:cNvPr id="8" name="Rechthoek 7"/>
          <p:cNvSpPr/>
          <p:nvPr userDrawn="1"/>
        </p:nvSpPr>
        <p:spPr>
          <a:xfrm>
            <a:off x="1" y="1068192"/>
            <a:ext cx="5670786" cy="34185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6025135" y="1065075"/>
            <a:ext cx="3118866" cy="3222776"/>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E9525A6F-203B-4B68-9968-2A49D84C1E92}"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1" y="1065075"/>
            <a:ext cx="5670784" cy="3418591"/>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0" name="Tekstvak 9"/>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Rechts + afbeelding (L) + onderschrift</a:t>
            </a:r>
          </a:p>
        </p:txBody>
      </p:sp>
      <p:sp>
        <p:nvSpPr>
          <p:cNvPr id="11" name="Tijdelijke aanduiding voor verticale tekst 2"/>
          <p:cNvSpPr>
            <a:spLocks noGrp="1"/>
          </p:cNvSpPr>
          <p:nvPr>
            <p:ph type="body" orient="vert" idx="14" hasCustomPrompt="1"/>
          </p:nvPr>
        </p:nvSpPr>
        <p:spPr>
          <a:xfrm>
            <a:off x="1" y="4107224"/>
            <a:ext cx="5670785" cy="378000"/>
          </a:xfrm>
          <a:solidFill>
            <a:schemeClr val="accent2"/>
          </a:solidFill>
        </p:spPr>
        <p:txBody>
          <a:bodyPr vert="horz" lIns="216000" tIns="36000" rIns="216000" bIns="0" anchor="ctr"/>
          <a:lstStyle>
            <a:lvl1pPr algn="r">
              <a:defRPr sz="1349" b="0">
                <a:solidFill>
                  <a:schemeClr val="tx2"/>
                </a:solidFill>
              </a:defRPr>
            </a:lvl1pPr>
          </a:lstStyle>
          <a:p>
            <a:pPr lvl="0"/>
            <a:r>
              <a:rPr lang="nl-NL"/>
              <a:t>Onderschrift</a:t>
            </a:r>
          </a:p>
        </p:txBody>
      </p:sp>
      <p:grpSp>
        <p:nvGrpSpPr>
          <p:cNvPr id="94" name="Groep 93">
            <a:extLst>
              <a:ext uri="{FF2B5EF4-FFF2-40B4-BE49-F238E27FC236}">
                <a16:creationId xmlns:a16="http://schemas.microsoft.com/office/drawing/2014/main" id="{C603C7F5-0AFE-4EA8-9B7E-7767EA5D98F3}"/>
              </a:ext>
            </a:extLst>
          </p:cNvPr>
          <p:cNvGrpSpPr/>
          <p:nvPr userDrawn="1"/>
        </p:nvGrpSpPr>
        <p:grpSpPr>
          <a:xfrm>
            <a:off x="9262852" y="0"/>
            <a:ext cx="2105686" cy="4353948"/>
            <a:chOff x="-2973833" y="0"/>
            <a:chExt cx="2808312" cy="5805264"/>
          </a:xfrm>
        </p:grpSpPr>
        <p:sp>
          <p:nvSpPr>
            <p:cNvPr id="178" name="Rechthoek 177">
              <a:extLst>
                <a:ext uri="{FF2B5EF4-FFF2-40B4-BE49-F238E27FC236}">
                  <a16:creationId xmlns:a16="http://schemas.microsoft.com/office/drawing/2014/main" id="{D5FA12D4-D3A7-41A5-9578-EBF933913C72}"/>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79" name="Textfield placeholder">
              <a:extLst>
                <a:ext uri="{FF2B5EF4-FFF2-40B4-BE49-F238E27FC236}">
                  <a16:creationId xmlns:a16="http://schemas.microsoft.com/office/drawing/2014/main" id="{F4A21FEF-394D-4B21-B598-DF51A7AF3ACD}"/>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0" name="Ovaal 179">
              <a:extLst>
                <a:ext uri="{FF2B5EF4-FFF2-40B4-BE49-F238E27FC236}">
                  <a16:creationId xmlns:a16="http://schemas.microsoft.com/office/drawing/2014/main" id="{91DC4AC0-10DA-4E97-AFE2-8A3F7C756502}"/>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1" name="Ovaal 180">
              <a:extLst>
                <a:ext uri="{FF2B5EF4-FFF2-40B4-BE49-F238E27FC236}">
                  <a16:creationId xmlns:a16="http://schemas.microsoft.com/office/drawing/2014/main" id="{B1EC6C87-D204-4D30-8E42-72A156919F81}"/>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82" name="Ovaal 181">
              <a:extLst>
                <a:ext uri="{FF2B5EF4-FFF2-40B4-BE49-F238E27FC236}">
                  <a16:creationId xmlns:a16="http://schemas.microsoft.com/office/drawing/2014/main" id="{2CC97C10-2FEE-46CC-B280-7EAE4FFBD609}"/>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83" name="Ovaal 182">
              <a:extLst>
                <a:ext uri="{FF2B5EF4-FFF2-40B4-BE49-F238E27FC236}">
                  <a16:creationId xmlns:a16="http://schemas.microsoft.com/office/drawing/2014/main" id="{27963F4F-21A4-4CD6-B8A2-4252F95F49A4}"/>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84" name="Textfield placeholder">
              <a:extLst>
                <a:ext uri="{FF2B5EF4-FFF2-40B4-BE49-F238E27FC236}">
                  <a16:creationId xmlns:a16="http://schemas.microsoft.com/office/drawing/2014/main" id="{B0E4CC89-01CE-44D0-A855-08B5BB82E74D}"/>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85" name="Textfield placeholder">
              <a:extLst>
                <a:ext uri="{FF2B5EF4-FFF2-40B4-BE49-F238E27FC236}">
                  <a16:creationId xmlns:a16="http://schemas.microsoft.com/office/drawing/2014/main" id="{6A63B35C-6B13-44C3-891E-F6ECEEC7156F}"/>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86" name="Textfield placeholder">
              <a:extLst>
                <a:ext uri="{FF2B5EF4-FFF2-40B4-BE49-F238E27FC236}">
                  <a16:creationId xmlns:a16="http://schemas.microsoft.com/office/drawing/2014/main" id="{A1B41407-518B-4F74-AD27-479C97C002E6}"/>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87" name="Rechte verbindingslijn 186">
              <a:extLst>
                <a:ext uri="{FF2B5EF4-FFF2-40B4-BE49-F238E27FC236}">
                  <a16:creationId xmlns:a16="http://schemas.microsoft.com/office/drawing/2014/main" id="{B0DA4D58-679E-44B2-B615-314FDA5AC50F}"/>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F83F3CD1-050A-4A1A-AFDE-14530122F4C7}"/>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0BBE6A0B-E755-45BD-9B3F-037EFCAE9C4E}"/>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90" name="Picture 3">
              <a:extLst>
                <a:ext uri="{FF2B5EF4-FFF2-40B4-BE49-F238E27FC236}">
                  <a16:creationId xmlns:a16="http://schemas.microsoft.com/office/drawing/2014/main" id="{9C414244-AB53-4584-B7FC-491CF933A865}"/>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 name="Picture 4">
              <a:extLst>
                <a:ext uri="{FF2B5EF4-FFF2-40B4-BE49-F238E27FC236}">
                  <a16:creationId xmlns:a16="http://schemas.microsoft.com/office/drawing/2014/main" id="{E817BE5F-6AB4-4252-A6E8-640366783FC8}"/>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2" name="Groep 191">
              <a:extLst>
                <a:ext uri="{FF2B5EF4-FFF2-40B4-BE49-F238E27FC236}">
                  <a16:creationId xmlns:a16="http://schemas.microsoft.com/office/drawing/2014/main" id="{1A5E0D1E-C296-45A5-8029-B670BBAA533F}"/>
                </a:ext>
              </a:extLst>
            </p:cNvPr>
            <p:cNvGrpSpPr/>
            <p:nvPr userDrawn="1"/>
          </p:nvGrpSpPr>
          <p:grpSpPr>
            <a:xfrm>
              <a:off x="-2098870" y="523279"/>
              <a:ext cx="435437" cy="427699"/>
              <a:chOff x="-1085063" y="758027"/>
              <a:chExt cx="633800" cy="622540"/>
            </a:xfrm>
          </p:grpSpPr>
          <p:sp>
            <p:nvSpPr>
              <p:cNvPr id="233" name="Afgeronde rechthoek 133">
                <a:extLst>
                  <a:ext uri="{FF2B5EF4-FFF2-40B4-BE49-F238E27FC236}">
                    <a16:creationId xmlns:a16="http://schemas.microsoft.com/office/drawing/2014/main" id="{66CB8A8E-365B-479B-9A76-97D56F762D9A}"/>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34" name="Groep 233">
                <a:extLst>
                  <a:ext uri="{FF2B5EF4-FFF2-40B4-BE49-F238E27FC236}">
                    <a16:creationId xmlns:a16="http://schemas.microsoft.com/office/drawing/2014/main" id="{460E2CD0-6922-485E-B8FD-077548109927}"/>
                  </a:ext>
                </a:extLst>
              </p:cNvPr>
              <p:cNvGrpSpPr/>
              <p:nvPr userDrawn="1"/>
            </p:nvGrpSpPr>
            <p:grpSpPr>
              <a:xfrm>
                <a:off x="-977746" y="864082"/>
                <a:ext cx="419166" cy="410430"/>
                <a:chOff x="6366933" y="309013"/>
                <a:chExt cx="1901295" cy="1861668"/>
              </a:xfrm>
              <a:solidFill>
                <a:schemeClr val="tx1"/>
              </a:solidFill>
            </p:grpSpPr>
            <p:sp>
              <p:nvSpPr>
                <p:cNvPr id="235" name="Rechthoek 234">
                  <a:extLst>
                    <a:ext uri="{FF2B5EF4-FFF2-40B4-BE49-F238E27FC236}">
                      <a16:creationId xmlns:a16="http://schemas.microsoft.com/office/drawing/2014/main" id="{D5779893-45BE-4FB7-BED2-2613F33EDA2E}"/>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6" name="Rechthoek 235">
                  <a:extLst>
                    <a:ext uri="{FF2B5EF4-FFF2-40B4-BE49-F238E27FC236}">
                      <a16:creationId xmlns:a16="http://schemas.microsoft.com/office/drawing/2014/main" id="{0A3EA5C3-0A16-468E-9A77-B82D720ABBDA}"/>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7" name="Rechthoek 236">
                  <a:extLst>
                    <a:ext uri="{FF2B5EF4-FFF2-40B4-BE49-F238E27FC236}">
                      <a16:creationId xmlns:a16="http://schemas.microsoft.com/office/drawing/2014/main" id="{F72384C8-C7FA-452C-9194-F7E76CC67E4E}"/>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FCD3468F-C7C8-4729-81E5-CFD8F6FCEC66}"/>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EDABBB61-5CDE-4956-8837-AEF04850555C}"/>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F05CAF46-1DBA-43F8-8ACC-57D1F741EEEA}"/>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190D0A02-4C75-40C3-9BBB-32E3AA94C7E8}"/>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35B3BDEC-49C8-4A7B-A013-5A80B0975279}"/>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9D76A03B-0B2B-42B5-980F-10B873AADE3A}"/>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B0B936B6-AC34-4642-8E80-A6CB7603127C}"/>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Vrije vorm 145">
                  <a:extLst>
                    <a:ext uri="{FF2B5EF4-FFF2-40B4-BE49-F238E27FC236}">
                      <a16:creationId xmlns:a16="http://schemas.microsoft.com/office/drawing/2014/main" id="{3E975FAA-19CB-4E36-8BDE-3D4F854AABD6}"/>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93" name="Groep 192">
              <a:extLst>
                <a:ext uri="{FF2B5EF4-FFF2-40B4-BE49-F238E27FC236}">
                  <a16:creationId xmlns:a16="http://schemas.microsoft.com/office/drawing/2014/main" id="{07C92253-CB18-47BE-851A-9E5C3364E08A}"/>
                </a:ext>
              </a:extLst>
            </p:cNvPr>
            <p:cNvGrpSpPr/>
            <p:nvPr userDrawn="1"/>
          </p:nvGrpSpPr>
          <p:grpSpPr>
            <a:xfrm>
              <a:off x="-2095303" y="1071657"/>
              <a:ext cx="435437" cy="427699"/>
              <a:chOff x="-1845083" y="758027"/>
              <a:chExt cx="633800" cy="622540"/>
            </a:xfrm>
          </p:grpSpPr>
          <p:sp>
            <p:nvSpPr>
              <p:cNvPr id="220" name="Afgeronde rechthoek 120">
                <a:extLst>
                  <a:ext uri="{FF2B5EF4-FFF2-40B4-BE49-F238E27FC236}">
                    <a16:creationId xmlns:a16="http://schemas.microsoft.com/office/drawing/2014/main" id="{281EA0AA-8483-41B1-8D6C-63302228A278}"/>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1" name="Groep 220">
                <a:extLst>
                  <a:ext uri="{FF2B5EF4-FFF2-40B4-BE49-F238E27FC236}">
                    <a16:creationId xmlns:a16="http://schemas.microsoft.com/office/drawing/2014/main" id="{985C5B2F-7F31-413A-9958-0C62335F92E1}"/>
                  </a:ext>
                </a:extLst>
              </p:cNvPr>
              <p:cNvGrpSpPr/>
              <p:nvPr userDrawn="1"/>
            </p:nvGrpSpPr>
            <p:grpSpPr>
              <a:xfrm>
                <a:off x="-1737766" y="864082"/>
                <a:ext cx="419166" cy="410430"/>
                <a:chOff x="3708400" y="309013"/>
                <a:chExt cx="1901295" cy="1861668"/>
              </a:xfrm>
              <a:solidFill>
                <a:schemeClr val="tx1"/>
              </a:solidFill>
            </p:grpSpPr>
            <p:sp>
              <p:nvSpPr>
                <p:cNvPr id="222" name="Rechthoek 221">
                  <a:extLst>
                    <a:ext uri="{FF2B5EF4-FFF2-40B4-BE49-F238E27FC236}">
                      <a16:creationId xmlns:a16="http://schemas.microsoft.com/office/drawing/2014/main" id="{31E651C0-F063-4FF2-B9CC-EAB005205D6B}"/>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3" name="Rechthoek 222">
                  <a:extLst>
                    <a:ext uri="{FF2B5EF4-FFF2-40B4-BE49-F238E27FC236}">
                      <a16:creationId xmlns:a16="http://schemas.microsoft.com/office/drawing/2014/main" id="{73C7C9BB-3D81-44F5-9E26-A8C6CFB74695}"/>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4" name="Rechthoek 223">
                  <a:extLst>
                    <a:ext uri="{FF2B5EF4-FFF2-40B4-BE49-F238E27FC236}">
                      <a16:creationId xmlns:a16="http://schemas.microsoft.com/office/drawing/2014/main" id="{4361ECCA-63A1-4F6A-94CE-BE97030201AA}"/>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5" name="Rechthoek 224">
                  <a:extLst>
                    <a:ext uri="{FF2B5EF4-FFF2-40B4-BE49-F238E27FC236}">
                      <a16:creationId xmlns:a16="http://schemas.microsoft.com/office/drawing/2014/main" id="{347F984A-C1CB-4EC0-8B22-43C724B96F91}"/>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6" name="Rechthoek 225">
                  <a:extLst>
                    <a:ext uri="{FF2B5EF4-FFF2-40B4-BE49-F238E27FC236}">
                      <a16:creationId xmlns:a16="http://schemas.microsoft.com/office/drawing/2014/main" id="{E48E34E4-A69E-426E-8385-F982490979F5}"/>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7" name="Rechthoek 226">
                  <a:extLst>
                    <a:ext uri="{FF2B5EF4-FFF2-40B4-BE49-F238E27FC236}">
                      <a16:creationId xmlns:a16="http://schemas.microsoft.com/office/drawing/2014/main" id="{47E82461-1621-47AA-9E0F-8C6BA69C98CA}"/>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8" name="Rechthoek 227">
                  <a:extLst>
                    <a:ext uri="{FF2B5EF4-FFF2-40B4-BE49-F238E27FC236}">
                      <a16:creationId xmlns:a16="http://schemas.microsoft.com/office/drawing/2014/main" id="{03C88864-46ED-4682-9660-F47EFE99BB3C}"/>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9" name="Rechthoek 228">
                  <a:extLst>
                    <a:ext uri="{FF2B5EF4-FFF2-40B4-BE49-F238E27FC236}">
                      <a16:creationId xmlns:a16="http://schemas.microsoft.com/office/drawing/2014/main" id="{68A72BAC-0D8B-4CCF-9FF3-7AAB10BA9AB5}"/>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0" name="Rechthoek 229">
                  <a:extLst>
                    <a:ext uri="{FF2B5EF4-FFF2-40B4-BE49-F238E27FC236}">
                      <a16:creationId xmlns:a16="http://schemas.microsoft.com/office/drawing/2014/main" id="{04856851-12EC-442C-A1A3-2251256E5C4E}"/>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8C824CBB-9315-4E87-8D4A-AAAA83EA5E68}"/>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Vrije vorm 132">
                  <a:extLst>
                    <a:ext uri="{FF2B5EF4-FFF2-40B4-BE49-F238E27FC236}">
                      <a16:creationId xmlns:a16="http://schemas.microsoft.com/office/drawing/2014/main" id="{521C6783-8897-4DD1-AF62-4A43E76BE4D6}"/>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94" name="Rechte verbindingslijn 193">
              <a:extLst>
                <a:ext uri="{FF2B5EF4-FFF2-40B4-BE49-F238E27FC236}">
                  <a16:creationId xmlns:a16="http://schemas.microsoft.com/office/drawing/2014/main" id="{819D67A2-DD2E-4A6E-B606-E10B197F0653}"/>
                </a:ext>
              </a:extLst>
            </p:cNvPr>
            <p:cNvCxnSpPr>
              <a:stCxn id="196" idx="2"/>
              <a:endCxn id="22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30CC2453-A70D-4665-A502-47C85EEC08FA}"/>
                </a:ext>
              </a:extLst>
            </p:cNvPr>
            <p:cNvCxnSpPr>
              <a:stCxn id="197" idx="3"/>
              <a:endCxn id="23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96" name="Ovaal 195">
              <a:extLst>
                <a:ext uri="{FF2B5EF4-FFF2-40B4-BE49-F238E27FC236}">
                  <a16:creationId xmlns:a16="http://schemas.microsoft.com/office/drawing/2014/main" id="{3EC60F58-7371-4ADC-B169-A61055FEEF0D}"/>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7" name="Ovaal 196">
              <a:extLst>
                <a:ext uri="{FF2B5EF4-FFF2-40B4-BE49-F238E27FC236}">
                  <a16:creationId xmlns:a16="http://schemas.microsoft.com/office/drawing/2014/main" id="{5E2B4518-21D4-424E-9BBB-87C7CB411AE1}"/>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8" name="Textfield placeholder">
              <a:extLst>
                <a:ext uri="{FF2B5EF4-FFF2-40B4-BE49-F238E27FC236}">
                  <a16:creationId xmlns:a16="http://schemas.microsoft.com/office/drawing/2014/main" id="{890410EB-B64C-4461-BE6C-F798103E02BB}"/>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vooruit</a:t>
              </a:r>
            </a:p>
          </p:txBody>
        </p:sp>
        <p:sp>
          <p:nvSpPr>
            <p:cNvPr id="199" name="Textfield placeholder">
              <a:extLst>
                <a:ext uri="{FF2B5EF4-FFF2-40B4-BE49-F238E27FC236}">
                  <a16:creationId xmlns:a16="http://schemas.microsoft.com/office/drawing/2014/main" id="{DE749410-E861-41E5-B1C1-4ABBF85CC568}"/>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terug</a:t>
              </a:r>
            </a:p>
          </p:txBody>
        </p:sp>
        <p:sp>
          <p:nvSpPr>
            <p:cNvPr id="200" name="Ovaal 199">
              <a:extLst>
                <a:ext uri="{FF2B5EF4-FFF2-40B4-BE49-F238E27FC236}">
                  <a16:creationId xmlns:a16="http://schemas.microsoft.com/office/drawing/2014/main" id="{565691BD-689B-4EFA-BE81-9E476E87CAA2}"/>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1" name="Ovaal 200">
              <a:extLst>
                <a:ext uri="{FF2B5EF4-FFF2-40B4-BE49-F238E27FC236}">
                  <a16:creationId xmlns:a16="http://schemas.microsoft.com/office/drawing/2014/main" id="{2E90605D-9059-4AD7-BA15-FD6BFDCBCDFB}"/>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02" name="Ovaal 201">
              <a:extLst>
                <a:ext uri="{FF2B5EF4-FFF2-40B4-BE49-F238E27FC236}">
                  <a16:creationId xmlns:a16="http://schemas.microsoft.com/office/drawing/2014/main" id="{557C605A-1019-4F5E-8A15-D018BB1CA362}"/>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03" name="Ovaal 202">
              <a:extLst>
                <a:ext uri="{FF2B5EF4-FFF2-40B4-BE49-F238E27FC236}">
                  <a16:creationId xmlns:a16="http://schemas.microsoft.com/office/drawing/2014/main" id="{AA6286B2-09DE-4FEB-B34B-E6D029CFCC88}"/>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04" name="Ovaal 203">
              <a:extLst>
                <a:ext uri="{FF2B5EF4-FFF2-40B4-BE49-F238E27FC236}">
                  <a16:creationId xmlns:a16="http://schemas.microsoft.com/office/drawing/2014/main" id="{CA196278-06D7-423C-BEE9-162EB828BD38}"/>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05" name="Textfield placeholder">
              <a:extLst>
                <a:ext uri="{FF2B5EF4-FFF2-40B4-BE49-F238E27FC236}">
                  <a16:creationId xmlns:a16="http://schemas.microsoft.com/office/drawing/2014/main" id="{F0BEC048-EC5F-4EC1-B5F3-8742A0C6E19A}"/>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06" name="Textfield placeholder">
              <a:extLst>
                <a:ext uri="{FF2B5EF4-FFF2-40B4-BE49-F238E27FC236}">
                  <a16:creationId xmlns:a16="http://schemas.microsoft.com/office/drawing/2014/main" id="{69B2A92C-1352-480F-A78D-2A69D674EC18}"/>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07" name="Textfield placeholder">
              <a:extLst>
                <a:ext uri="{FF2B5EF4-FFF2-40B4-BE49-F238E27FC236}">
                  <a16:creationId xmlns:a16="http://schemas.microsoft.com/office/drawing/2014/main" id="{BCCD9606-965B-4A83-A08E-6978E63452D5}"/>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08" name="Textfield placeholder">
              <a:extLst>
                <a:ext uri="{FF2B5EF4-FFF2-40B4-BE49-F238E27FC236}">
                  <a16:creationId xmlns:a16="http://schemas.microsoft.com/office/drawing/2014/main" id="{B69CB865-1D73-441D-AEDE-ABD513742C55}"/>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09" name="Textfield placeholder">
              <a:extLst>
                <a:ext uri="{FF2B5EF4-FFF2-40B4-BE49-F238E27FC236}">
                  <a16:creationId xmlns:a16="http://schemas.microsoft.com/office/drawing/2014/main" id="{F7596182-6A3C-4EC4-888A-04D93DC03166}"/>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0" name="Groep 209">
              <a:extLst>
                <a:ext uri="{FF2B5EF4-FFF2-40B4-BE49-F238E27FC236}">
                  <a16:creationId xmlns:a16="http://schemas.microsoft.com/office/drawing/2014/main" id="{608D05BA-9E46-47E2-8C26-962813C1D96C}"/>
                </a:ext>
              </a:extLst>
            </p:cNvPr>
            <p:cNvGrpSpPr/>
            <p:nvPr userDrawn="1"/>
          </p:nvGrpSpPr>
          <p:grpSpPr>
            <a:xfrm>
              <a:off x="-950342" y="1837957"/>
              <a:ext cx="687412" cy="3758146"/>
              <a:chOff x="-740196" y="1837957"/>
              <a:chExt cx="1374825" cy="3758146"/>
            </a:xfrm>
          </p:grpSpPr>
          <p:sp>
            <p:nvSpPr>
              <p:cNvPr id="211" name="Textfield placeholder">
                <a:extLst>
                  <a:ext uri="{FF2B5EF4-FFF2-40B4-BE49-F238E27FC236}">
                    <a16:creationId xmlns:a16="http://schemas.microsoft.com/office/drawing/2014/main" id="{476C08D9-873E-4925-8B13-42A892A04437}"/>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2" name="Textfield placeholder">
                <a:extLst>
                  <a:ext uri="{FF2B5EF4-FFF2-40B4-BE49-F238E27FC236}">
                    <a16:creationId xmlns:a16="http://schemas.microsoft.com/office/drawing/2014/main" id="{7B9EE28B-F29C-4F1D-A9BA-5B977B0A3B71}"/>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3" name="Textfield placeholder">
                <a:extLst>
                  <a:ext uri="{FF2B5EF4-FFF2-40B4-BE49-F238E27FC236}">
                    <a16:creationId xmlns:a16="http://schemas.microsoft.com/office/drawing/2014/main" id="{E8FBEB91-8064-49C0-A8EE-02D50645986D}"/>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4" name="Textfield placeholder">
                <a:extLst>
                  <a:ext uri="{FF2B5EF4-FFF2-40B4-BE49-F238E27FC236}">
                    <a16:creationId xmlns:a16="http://schemas.microsoft.com/office/drawing/2014/main" id="{9BF693BF-AF1D-495D-A908-75B0B5939FFB}"/>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15" name="Textfield placeholder">
                <a:extLst>
                  <a:ext uri="{FF2B5EF4-FFF2-40B4-BE49-F238E27FC236}">
                    <a16:creationId xmlns:a16="http://schemas.microsoft.com/office/drawing/2014/main" id="{7F229BA5-CC49-46EC-A0DF-0F6CF3E3F0D7}"/>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16" name="Textfield placeholder">
                <a:extLst>
                  <a:ext uri="{FF2B5EF4-FFF2-40B4-BE49-F238E27FC236}">
                    <a16:creationId xmlns:a16="http://schemas.microsoft.com/office/drawing/2014/main" id="{512E9BC3-264A-4178-8F06-AC0E0A3A585D}"/>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7" name="Textfield placeholder">
                <a:extLst>
                  <a:ext uri="{FF2B5EF4-FFF2-40B4-BE49-F238E27FC236}">
                    <a16:creationId xmlns:a16="http://schemas.microsoft.com/office/drawing/2014/main" id="{754033EB-6818-4563-BC8C-882325A75C89}"/>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8" name="Textfield placeholder">
                <a:extLst>
                  <a:ext uri="{FF2B5EF4-FFF2-40B4-BE49-F238E27FC236}">
                    <a16:creationId xmlns:a16="http://schemas.microsoft.com/office/drawing/2014/main" id="{37C7B801-5560-4127-8100-0B3AC1A42015}"/>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19" name="Textfield placeholder">
                <a:extLst>
                  <a:ext uri="{FF2B5EF4-FFF2-40B4-BE49-F238E27FC236}">
                    <a16:creationId xmlns:a16="http://schemas.microsoft.com/office/drawing/2014/main" id="{414F6862-F25C-4F09-8C36-095515175203}"/>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260" name="Groep 259">
            <a:extLst>
              <a:ext uri="{FF2B5EF4-FFF2-40B4-BE49-F238E27FC236}">
                <a16:creationId xmlns:a16="http://schemas.microsoft.com/office/drawing/2014/main" id="{6EB89481-E6FB-4EFB-9108-B24CF43CCED4}"/>
              </a:ext>
            </a:extLst>
          </p:cNvPr>
          <p:cNvGrpSpPr/>
          <p:nvPr userDrawn="1"/>
        </p:nvGrpSpPr>
        <p:grpSpPr>
          <a:xfrm>
            <a:off x="-2403751" y="-19502"/>
            <a:ext cx="2298011" cy="3398198"/>
            <a:chOff x="15419739" y="-26002"/>
            <a:chExt cx="3064812" cy="4530930"/>
          </a:xfrm>
        </p:grpSpPr>
        <p:sp>
          <p:nvSpPr>
            <p:cNvPr id="261" name="Tekstvak 33">
              <a:extLst>
                <a:ext uri="{FF2B5EF4-FFF2-40B4-BE49-F238E27FC236}">
                  <a16:creationId xmlns:a16="http://schemas.microsoft.com/office/drawing/2014/main" id="{231A5FC1-D091-49F6-953D-7E837AB305FE}"/>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262" name="Tekstvak 33">
              <a:extLst>
                <a:ext uri="{FF2B5EF4-FFF2-40B4-BE49-F238E27FC236}">
                  <a16:creationId xmlns:a16="http://schemas.microsoft.com/office/drawing/2014/main" id="{11294DCD-98BD-4896-B9B0-13920A95A68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263" name="Ovaal 262">
              <a:extLst>
                <a:ext uri="{FF2B5EF4-FFF2-40B4-BE49-F238E27FC236}">
                  <a16:creationId xmlns:a16="http://schemas.microsoft.com/office/drawing/2014/main" id="{334BEC87-C286-4461-8193-63BA20A55773}"/>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64" name="Ovaal 263">
              <a:extLst>
                <a:ext uri="{FF2B5EF4-FFF2-40B4-BE49-F238E27FC236}">
                  <a16:creationId xmlns:a16="http://schemas.microsoft.com/office/drawing/2014/main" id="{CCC5B05A-F671-456D-B8A9-A50E7AA62322}"/>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65" name="Picture 3">
              <a:extLst>
                <a:ext uri="{FF2B5EF4-FFF2-40B4-BE49-F238E27FC236}">
                  <a16:creationId xmlns:a16="http://schemas.microsoft.com/office/drawing/2014/main" id="{603A281F-F0EB-40D2-A68E-BE296673695F}"/>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66" name="Picture 3">
              <a:extLst>
                <a:ext uri="{FF2B5EF4-FFF2-40B4-BE49-F238E27FC236}">
                  <a16:creationId xmlns:a16="http://schemas.microsoft.com/office/drawing/2014/main" id="{55323D51-FF47-4C26-8FA3-FD70987F1B54}"/>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7" name="Tekstvak 266">
              <a:extLst>
                <a:ext uri="{FF2B5EF4-FFF2-40B4-BE49-F238E27FC236}">
                  <a16:creationId xmlns:a16="http://schemas.microsoft.com/office/drawing/2014/main" id="{BD6821B7-1A62-49FA-8F65-FE52460930B1}"/>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268" name="Rechthoek 267">
              <a:extLst>
                <a:ext uri="{FF2B5EF4-FFF2-40B4-BE49-F238E27FC236}">
                  <a16:creationId xmlns:a16="http://schemas.microsoft.com/office/drawing/2014/main" id="{44BABA74-08BB-4742-B85E-8669185E1ED9}"/>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269" name="Groep 268">
              <a:extLst>
                <a:ext uri="{FF2B5EF4-FFF2-40B4-BE49-F238E27FC236}">
                  <a16:creationId xmlns:a16="http://schemas.microsoft.com/office/drawing/2014/main" id="{9EF4E413-13FA-431A-99B6-12321FAC3F55}"/>
                </a:ext>
              </a:extLst>
            </p:cNvPr>
            <p:cNvGrpSpPr/>
            <p:nvPr userDrawn="1"/>
          </p:nvGrpSpPr>
          <p:grpSpPr>
            <a:xfrm>
              <a:off x="15563079" y="358984"/>
              <a:ext cx="2489424" cy="4145944"/>
              <a:chOff x="15563079" y="358984"/>
              <a:chExt cx="2315772" cy="4145944"/>
            </a:xfrm>
          </p:grpSpPr>
          <p:cxnSp>
            <p:nvCxnSpPr>
              <p:cNvPr id="271" name="Rechte verbindingslijn 270">
                <a:extLst>
                  <a:ext uri="{FF2B5EF4-FFF2-40B4-BE49-F238E27FC236}">
                    <a16:creationId xmlns:a16="http://schemas.microsoft.com/office/drawing/2014/main" id="{890659EF-3418-4BC7-9BE0-7C06849DDBE2}"/>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2" name="Rechte verbindingslijn 271">
                <a:extLst>
                  <a:ext uri="{FF2B5EF4-FFF2-40B4-BE49-F238E27FC236}">
                    <a16:creationId xmlns:a16="http://schemas.microsoft.com/office/drawing/2014/main" id="{029736F7-433B-4E54-9F9C-C5A0999EC9C3}"/>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A985CA0D-5380-447C-9F77-04AA26E2510C}"/>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70" name="Afbeelding 269">
              <a:extLst>
                <a:ext uri="{FF2B5EF4-FFF2-40B4-BE49-F238E27FC236}">
                  <a16:creationId xmlns:a16="http://schemas.microsoft.com/office/drawing/2014/main" id="{A351FE8E-1570-4BE6-AFF3-97D79F724BC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4119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XL)">
    <p:spTree>
      <p:nvGrpSpPr>
        <p:cNvPr id="1" name=""/>
        <p:cNvGrpSpPr/>
        <p:nvPr/>
      </p:nvGrpSpPr>
      <p:grpSpPr>
        <a:xfrm>
          <a:off x="0" y="0"/>
          <a:ext cx="0" cy="0"/>
          <a:chOff x="0" y="0"/>
          <a:chExt cx="0" cy="0"/>
        </a:xfrm>
      </p:grpSpPr>
      <p:sp>
        <p:nvSpPr>
          <p:cNvPr id="8" name="Rechthoek 7"/>
          <p:cNvSpPr/>
          <p:nvPr userDrawn="1"/>
        </p:nvSpPr>
        <p:spPr>
          <a:xfrm>
            <a:off x="1" y="1063963"/>
            <a:ext cx="9144000" cy="34200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2A456D29-05CF-4A57-BEFC-09C2C218B1D9}"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7" name="Tijdelijke aanduiding voor afbeelding 2"/>
          <p:cNvSpPr>
            <a:spLocks noGrp="1"/>
          </p:cNvSpPr>
          <p:nvPr>
            <p:ph type="pic" idx="13"/>
          </p:nvPr>
        </p:nvSpPr>
        <p:spPr>
          <a:xfrm>
            <a:off x="1" y="1066043"/>
            <a:ext cx="9144000" cy="3417971"/>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(XL) + Titel + onderschrift</a:t>
            </a:r>
          </a:p>
        </p:txBody>
      </p:sp>
      <p:sp>
        <p:nvSpPr>
          <p:cNvPr id="11" name="Tijdelijke aanduiding voor verticale tekst 2"/>
          <p:cNvSpPr>
            <a:spLocks noGrp="1"/>
          </p:cNvSpPr>
          <p:nvPr>
            <p:ph type="body" orient="vert" idx="14" hasCustomPrompt="1"/>
          </p:nvPr>
        </p:nvSpPr>
        <p:spPr>
          <a:xfrm>
            <a:off x="1" y="4119549"/>
            <a:ext cx="9143999" cy="378000"/>
          </a:xfrm>
          <a:solidFill>
            <a:schemeClr val="accent2"/>
          </a:solidFill>
        </p:spPr>
        <p:txBody>
          <a:bodyPr vert="horz" lIns="540000" tIns="36000" rIns="216000" bIns="0" anchor="ctr"/>
          <a:lstStyle>
            <a:lvl1pPr algn="l">
              <a:defRPr sz="1349" b="0">
                <a:solidFill>
                  <a:schemeClr val="tx2"/>
                </a:solidFill>
              </a:defRPr>
            </a:lvl1pPr>
          </a:lstStyle>
          <a:p>
            <a:pPr lvl="0"/>
            <a:r>
              <a:rPr lang="nl-NL"/>
              <a:t>Onderschrift</a:t>
            </a:r>
          </a:p>
        </p:txBody>
      </p:sp>
      <p:grpSp>
        <p:nvGrpSpPr>
          <p:cNvPr id="40" name="Groep 39">
            <a:extLst>
              <a:ext uri="{FF2B5EF4-FFF2-40B4-BE49-F238E27FC236}">
                <a16:creationId xmlns:a16="http://schemas.microsoft.com/office/drawing/2014/main" id="{88C74307-5530-4917-B912-AB499F35DF6B}"/>
              </a:ext>
            </a:extLst>
          </p:cNvPr>
          <p:cNvGrpSpPr/>
          <p:nvPr userDrawn="1"/>
        </p:nvGrpSpPr>
        <p:grpSpPr>
          <a:xfrm>
            <a:off x="9270489" y="-19502"/>
            <a:ext cx="2298011" cy="3398198"/>
            <a:chOff x="15419739" y="-26002"/>
            <a:chExt cx="3064812" cy="4530930"/>
          </a:xfrm>
        </p:grpSpPr>
        <p:sp>
          <p:nvSpPr>
            <p:cNvPr id="41" name="Tekstvak 33">
              <a:extLst>
                <a:ext uri="{FF2B5EF4-FFF2-40B4-BE49-F238E27FC236}">
                  <a16:creationId xmlns:a16="http://schemas.microsoft.com/office/drawing/2014/main" id="{90CCB2EC-21D5-4EFC-A4A7-AA1CE57A410A}"/>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42" name="Tekstvak 33">
              <a:extLst>
                <a:ext uri="{FF2B5EF4-FFF2-40B4-BE49-F238E27FC236}">
                  <a16:creationId xmlns:a16="http://schemas.microsoft.com/office/drawing/2014/main" id="{1123C378-C12D-4E28-B564-951F19C06F19}"/>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43" name="Ovaal 42">
              <a:extLst>
                <a:ext uri="{FF2B5EF4-FFF2-40B4-BE49-F238E27FC236}">
                  <a16:creationId xmlns:a16="http://schemas.microsoft.com/office/drawing/2014/main" id="{D347A6A2-90FB-4B89-97D1-25E6A77FEF65}"/>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44" name="Ovaal 43">
              <a:extLst>
                <a:ext uri="{FF2B5EF4-FFF2-40B4-BE49-F238E27FC236}">
                  <a16:creationId xmlns:a16="http://schemas.microsoft.com/office/drawing/2014/main" id="{40770799-43C5-4CBC-BCA6-FDDF9EF08E03}"/>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45" name="Picture 3">
              <a:extLst>
                <a:ext uri="{FF2B5EF4-FFF2-40B4-BE49-F238E27FC236}">
                  <a16:creationId xmlns:a16="http://schemas.microsoft.com/office/drawing/2014/main" id="{AD785E3A-AC72-417A-8224-AEA6573212A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3">
              <a:extLst>
                <a:ext uri="{FF2B5EF4-FFF2-40B4-BE49-F238E27FC236}">
                  <a16:creationId xmlns:a16="http://schemas.microsoft.com/office/drawing/2014/main" id="{70A9A731-B016-411F-88BE-8ACD955C070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7" name="Tekstvak 46">
              <a:extLst>
                <a:ext uri="{FF2B5EF4-FFF2-40B4-BE49-F238E27FC236}">
                  <a16:creationId xmlns:a16="http://schemas.microsoft.com/office/drawing/2014/main" id="{5384A309-7CB7-4F94-A95B-D4844457077D}"/>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48" name="Rechthoek 47">
              <a:extLst>
                <a:ext uri="{FF2B5EF4-FFF2-40B4-BE49-F238E27FC236}">
                  <a16:creationId xmlns:a16="http://schemas.microsoft.com/office/drawing/2014/main" id="{EC87DF45-6B1F-40D8-B0A3-DC4BC4587A34}"/>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49" name="Groep 48">
              <a:extLst>
                <a:ext uri="{FF2B5EF4-FFF2-40B4-BE49-F238E27FC236}">
                  <a16:creationId xmlns:a16="http://schemas.microsoft.com/office/drawing/2014/main" id="{10A00F7B-5AD4-40D2-B9B2-F36576DB8217}"/>
                </a:ext>
              </a:extLst>
            </p:cNvPr>
            <p:cNvGrpSpPr/>
            <p:nvPr userDrawn="1"/>
          </p:nvGrpSpPr>
          <p:grpSpPr>
            <a:xfrm>
              <a:off x="15563079" y="358984"/>
              <a:ext cx="2489424" cy="4145944"/>
              <a:chOff x="15563079" y="358984"/>
              <a:chExt cx="2315772" cy="4145944"/>
            </a:xfrm>
          </p:grpSpPr>
          <p:cxnSp>
            <p:nvCxnSpPr>
              <p:cNvPr id="51" name="Rechte verbindingslijn 50">
                <a:extLst>
                  <a:ext uri="{FF2B5EF4-FFF2-40B4-BE49-F238E27FC236}">
                    <a16:creationId xmlns:a16="http://schemas.microsoft.com/office/drawing/2014/main" id="{2F60FABF-FA68-480F-A8D9-FE0DC1A6B8EE}"/>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12E6B2E2-423B-40E0-A21E-275419D4BD3A}"/>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ED75A3A9-9104-436D-B94C-7896207645BC}"/>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0" name="Afbeelding 49">
              <a:extLst>
                <a:ext uri="{FF2B5EF4-FFF2-40B4-BE49-F238E27FC236}">
                  <a16:creationId xmlns:a16="http://schemas.microsoft.com/office/drawing/2014/main" id="{EBA65BC5-11D5-432D-8BC9-92B605661C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8229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Links + Object (S)">
    <p:spTree>
      <p:nvGrpSpPr>
        <p:cNvPr id="1" name=""/>
        <p:cNvGrpSpPr/>
        <p:nvPr/>
      </p:nvGrpSpPr>
      <p:grpSpPr>
        <a:xfrm>
          <a:off x="0" y="0"/>
          <a:ext cx="0" cy="0"/>
          <a:chOff x="0" y="0"/>
          <a:chExt cx="0" cy="0"/>
        </a:xfrm>
      </p:grpSpPr>
      <p:sp>
        <p:nvSpPr>
          <p:cNvPr id="168" name="Rechthoek 167"/>
          <p:cNvSpPr/>
          <p:nvPr userDrawn="1"/>
        </p:nvSpPr>
        <p:spPr>
          <a:xfrm>
            <a:off x="5575526" y="1066788"/>
            <a:ext cx="3568474" cy="3417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8" y="1065075"/>
            <a:ext cx="5220283" cy="3417694"/>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3DAA58F6-9189-440E-806D-44E9A865ED0D}"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3"/>
          </p:nvPr>
        </p:nvSpPr>
        <p:spPr>
          <a:xfrm>
            <a:off x="5875854" y="1230770"/>
            <a:ext cx="2966923" cy="2689551"/>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Tekst Links + Object (S) + onderschrift</a:t>
            </a:r>
          </a:p>
        </p:txBody>
      </p:sp>
      <p:sp>
        <p:nvSpPr>
          <p:cNvPr id="12" name="Tijdelijke aanduiding voor verticale tekst 2"/>
          <p:cNvSpPr>
            <a:spLocks noGrp="1"/>
          </p:cNvSpPr>
          <p:nvPr>
            <p:ph type="body" orient="vert" idx="14" hasCustomPrompt="1"/>
          </p:nvPr>
        </p:nvSpPr>
        <p:spPr>
          <a:xfrm>
            <a:off x="5574631" y="4106486"/>
            <a:ext cx="3568474" cy="378000"/>
          </a:xfrm>
          <a:solidFill>
            <a:schemeClr val="accent2"/>
          </a:solidFill>
        </p:spPr>
        <p:txBody>
          <a:bodyPr vert="horz" lIns="360000" tIns="36000" rIns="216000" bIns="0" anchor="ctr"/>
          <a:lstStyle>
            <a:lvl1pPr algn="l">
              <a:defRPr sz="1349" b="0">
                <a:solidFill>
                  <a:schemeClr val="tx2"/>
                </a:solidFill>
              </a:defRPr>
            </a:lvl1pPr>
          </a:lstStyle>
          <a:p>
            <a:pPr lvl="0"/>
            <a:r>
              <a:rPr lang="nl-NL"/>
              <a:t>Onderschrift</a:t>
            </a:r>
          </a:p>
        </p:txBody>
      </p:sp>
      <p:grpSp>
        <p:nvGrpSpPr>
          <p:cNvPr id="7" name="Groep 6"/>
          <p:cNvGrpSpPr/>
          <p:nvPr userDrawn="1"/>
        </p:nvGrpSpPr>
        <p:grpSpPr>
          <a:xfrm>
            <a:off x="9270489" y="-19501"/>
            <a:ext cx="2298011" cy="5148523"/>
            <a:chOff x="12363871" y="-26002"/>
            <a:chExt cx="3064812" cy="6864697"/>
          </a:xfrm>
        </p:grpSpPr>
        <p:sp>
          <p:nvSpPr>
            <p:cNvPr id="14" name="Tekstvak 33"/>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15" name="Tekstvak 33"/>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16" name="Ovaal 15"/>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17" name="Ovaal 16"/>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1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kstvak 19"/>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21" name="Rechthoek 20"/>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24" name="Rechte verbindingslijn 23"/>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8" name="Groep 27"/>
            <p:cNvGrpSpPr/>
            <p:nvPr userDrawn="1"/>
          </p:nvGrpSpPr>
          <p:grpSpPr>
            <a:xfrm>
              <a:off x="12436353" y="1728359"/>
              <a:ext cx="689983" cy="573048"/>
              <a:chOff x="15171969" y="1587338"/>
              <a:chExt cx="755407" cy="627385"/>
            </a:xfrm>
          </p:grpSpPr>
          <p:sp>
            <p:nvSpPr>
              <p:cNvPr id="8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83" name="Groep 82"/>
              <p:cNvGrpSpPr/>
              <p:nvPr userDrawn="1"/>
            </p:nvGrpSpPr>
            <p:grpSpPr>
              <a:xfrm>
                <a:off x="15281106" y="1587338"/>
                <a:ext cx="511775" cy="560304"/>
                <a:chOff x="10604642" y="969717"/>
                <a:chExt cx="1290643" cy="1427163"/>
              </a:xfrm>
            </p:grpSpPr>
            <p:grpSp>
              <p:nvGrpSpPr>
                <p:cNvPr id="84" name="Group 879"/>
                <p:cNvGrpSpPr>
                  <a:grpSpLocks noChangeAspect="1"/>
                </p:cNvGrpSpPr>
                <p:nvPr userDrawn="1"/>
              </p:nvGrpSpPr>
              <p:grpSpPr bwMode="auto">
                <a:xfrm>
                  <a:off x="10604642" y="969717"/>
                  <a:ext cx="1290643" cy="1427163"/>
                  <a:chOff x="4798" y="1515"/>
                  <a:chExt cx="813" cy="899"/>
                </a:xfrm>
              </p:grpSpPr>
              <p:sp>
                <p:nvSpPr>
                  <p:cNvPr id="8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85" name="Vrije vorm 8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29" name="Groep 28"/>
            <p:cNvGrpSpPr/>
            <p:nvPr userDrawn="1"/>
          </p:nvGrpSpPr>
          <p:grpSpPr>
            <a:xfrm>
              <a:off x="12548778" y="6003628"/>
              <a:ext cx="1980859" cy="542924"/>
              <a:chOff x="12390702" y="6054428"/>
              <a:chExt cx="1980859" cy="542924"/>
            </a:xfrm>
          </p:grpSpPr>
          <p:sp>
            <p:nvSpPr>
              <p:cNvPr id="48" name="Rechthoek 47"/>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49" name="Rechthoek 48"/>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50" name="Gelijkbenige driehoek 49"/>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51" name="Afgeronde rechthoek 50"/>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52" name="Groep 51"/>
              <p:cNvGrpSpPr/>
              <p:nvPr/>
            </p:nvGrpSpPr>
            <p:grpSpPr>
              <a:xfrm>
                <a:off x="12461788" y="6100223"/>
                <a:ext cx="204691" cy="170000"/>
                <a:chOff x="15171969" y="1587338"/>
                <a:chExt cx="755407" cy="627385"/>
              </a:xfrm>
            </p:grpSpPr>
            <p:sp>
              <p:nvSpPr>
                <p:cNvPr id="6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70" name="Groep 69"/>
                <p:cNvGrpSpPr/>
                <p:nvPr userDrawn="1"/>
              </p:nvGrpSpPr>
              <p:grpSpPr>
                <a:xfrm>
                  <a:off x="15281106" y="1587338"/>
                  <a:ext cx="511775" cy="560304"/>
                  <a:chOff x="10604642" y="969717"/>
                  <a:chExt cx="1290643" cy="1427163"/>
                </a:xfrm>
              </p:grpSpPr>
              <p:grpSp>
                <p:nvGrpSpPr>
                  <p:cNvPr id="71" name="Group 879"/>
                  <p:cNvGrpSpPr>
                    <a:grpSpLocks noChangeAspect="1"/>
                  </p:cNvGrpSpPr>
                  <p:nvPr userDrawn="1"/>
                </p:nvGrpSpPr>
                <p:grpSpPr bwMode="auto">
                  <a:xfrm>
                    <a:off x="10604642" y="969717"/>
                    <a:ext cx="1290643" cy="1427163"/>
                    <a:chOff x="4798" y="1515"/>
                    <a:chExt cx="813" cy="899"/>
                  </a:xfrm>
                </p:grpSpPr>
                <p:sp>
                  <p:nvSpPr>
                    <p:cNvPr id="7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7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72" name="Vrije vorm 7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53" name="Groep 52"/>
              <p:cNvGrpSpPr/>
              <p:nvPr/>
            </p:nvGrpSpPr>
            <p:grpSpPr>
              <a:xfrm>
                <a:off x="12468521" y="6356844"/>
                <a:ext cx="133446" cy="114786"/>
                <a:chOff x="14587469" y="6356844"/>
                <a:chExt cx="133446" cy="114786"/>
              </a:xfrm>
            </p:grpSpPr>
            <p:sp>
              <p:nvSpPr>
                <p:cNvPr id="59"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6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6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62" name="Rechte verbindingslijn 6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54" name="Groep 53"/>
              <p:cNvGrpSpPr/>
              <p:nvPr/>
            </p:nvGrpSpPr>
            <p:grpSpPr>
              <a:xfrm>
                <a:off x="12529899" y="6421402"/>
                <a:ext cx="97399" cy="97399"/>
                <a:chOff x="14546483" y="5323041"/>
                <a:chExt cx="242460" cy="242460"/>
              </a:xfrm>
            </p:grpSpPr>
            <p:sp>
              <p:nvSpPr>
                <p:cNvPr id="55" name="Rechthoek 54"/>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56" name="Groep 55"/>
                <p:cNvGrpSpPr/>
                <p:nvPr/>
              </p:nvGrpSpPr>
              <p:grpSpPr>
                <a:xfrm>
                  <a:off x="14568035" y="5357818"/>
                  <a:ext cx="199836" cy="175226"/>
                  <a:chOff x="14559757" y="5349611"/>
                  <a:chExt cx="216392" cy="191641"/>
                </a:xfrm>
              </p:grpSpPr>
              <p:sp>
                <p:nvSpPr>
                  <p:cNvPr id="57" name="Parallellogram 56"/>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58" name="Parallellogram 57"/>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38" name="Tekstvak 33"/>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41" name="Rechthoek 40"/>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43"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6" name="Groep 235">
            <a:extLst>
              <a:ext uri="{FF2B5EF4-FFF2-40B4-BE49-F238E27FC236}">
                <a16:creationId xmlns:a16="http://schemas.microsoft.com/office/drawing/2014/main" id="{72315E2B-8F75-4BD4-B7CB-7A65A22DA394}"/>
              </a:ext>
            </a:extLst>
          </p:cNvPr>
          <p:cNvGrpSpPr/>
          <p:nvPr userDrawn="1"/>
        </p:nvGrpSpPr>
        <p:grpSpPr>
          <a:xfrm>
            <a:off x="-2229794" y="0"/>
            <a:ext cx="2105686" cy="4353948"/>
            <a:chOff x="-2973833" y="0"/>
            <a:chExt cx="2808312" cy="5805264"/>
          </a:xfrm>
        </p:grpSpPr>
        <p:sp>
          <p:nvSpPr>
            <p:cNvPr id="237" name="Rechthoek 236">
              <a:extLst>
                <a:ext uri="{FF2B5EF4-FFF2-40B4-BE49-F238E27FC236}">
                  <a16:creationId xmlns:a16="http://schemas.microsoft.com/office/drawing/2014/main" id="{1B789640-7F94-43AF-A6C0-111AF19D3E88}"/>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238" name="Textfield placeholder">
              <a:extLst>
                <a:ext uri="{FF2B5EF4-FFF2-40B4-BE49-F238E27FC236}">
                  <a16:creationId xmlns:a16="http://schemas.microsoft.com/office/drawing/2014/main" id="{422A3A04-BC44-456B-8802-24040335F08D}"/>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239" name="Ovaal 238">
              <a:extLst>
                <a:ext uri="{FF2B5EF4-FFF2-40B4-BE49-F238E27FC236}">
                  <a16:creationId xmlns:a16="http://schemas.microsoft.com/office/drawing/2014/main" id="{572DDB19-16CD-4EA4-AB73-E28F73D81205}"/>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240" name="Ovaal 239">
              <a:extLst>
                <a:ext uri="{FF2B5EF4-FFF2-40B4-BE49-F238E27FC236}">
                  <a16:creationId xmlns:a16="http://schemas.microsoft.com/office/drawing/2014/main" id="{7BB82505-4F3C-4D8F-A36C-4F9B21CA7908}"/>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241" name="Ovaal 240">
              <a:extLst>
                <a:ext uri="{FF2B5EF4-FFF2-40B4-BE49-F238E27FC236}">
                  <a16:creationId xmlns:a16="http://schemas.microsoft.com/office/drawing/2014/main" id="{618FBED9-6446-4CFD-92C3-92C5A5AC0B92}"/>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242" name="Ovaal 241">
              <a:extLst>
                <a:ext uri="{FF2B5EF4-FFF2-40B4-BE49-F238E27FC236}">
                  <a16:creationId xmlns:a16="http://schemas.microsoft.com/office/drawing/2014/main" id="{DE7B026C-B342-45FE-A23E-3B41264E6B69}"/>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243" name="Textfield placeholder">
              <a:extLst>
                <a:ext uri="{FF2B5EF4-FFF2-40B4-BE49-F238E27FC236}">
                  <a16:creationId xmlns:a16="http://schemas.microsoft.com/office/drawing/2014/main" id="{8A28E4A2-BB06-4AAC-BD0D-3E21FC4997F3}"/>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244" name="Textfield placeholder">
              <a:extLst>
                <a:ext uri="{FF2B5EF4-FFF2-40B4-BE49-F238E27FC236}">
                  <a16:creationId xmlns:a16="http://schemas.microsoft.com/office/drawing/2014/main" id="{75CF47F1-DC3C-47A3-AE3E-5E13DA05BB6D}"/>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245" name="Textfield placeholder">
              <a:extLst>
                <a:ext uri="{FF2B5EF4-FFF2-40B4-BE49-F238E27FC236}">
                  <a16:creationId xmlns:a16="http://schemas.microsoft.com/office/drawing/2014/main" id="{5A91D583-D1FD-4366-BE39-7EFA5BBE21B5}"/>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246" name="Rechte verbindingslijn 245">
              <a:extLst>
                <a:ext uri="{FF2B5EF4-FFF2-40B4-BE49-F238E27FC236}">
                  <a16:creationId xmlns:a16="http://schemas.microsoft.com/office/drawing/2014/main" id="{CC9EE25D-11CA-4858-8C70-D3A00AD19F77}"/>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a:extLst>
                <a:ext uri="{FF2B5EF4-FFF2-40B4-BE49-F238E27FC236}">
                  <a16:creationId xmlns:a16="http://schemas.microsoft.com/office/drawing/2014/main" id="{27AA94E1-1C06-4ECA-9EF6-F9DC91B46AB8}"/>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C7F8EC8A-3F55-424E-A62B-373B4BDD0DD5}"/>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49" name="Picture 3">
              <a:extLst>
                <a:ext uri="{FF2B5EF4-FFF2-40B4-BE49-F238E27FC236}">
                  <a16:creationId xmlns:a16="http://schemas.microsoft.com/office/drawing/2014/main" id="{3FBF5F49-02CD-4755-B6FF-700984E59C60}"/>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0" name="Picture 4">
              <a:extLst>
                <a:ext uri="{FF2B5EF4-FFF2-40B4-BE49-F238E27FC236}">
                  <a16:creationId xmlns:a16="http://schemas.microsoft.com/office/drawing/2014/main" id="{84649DAE-1784-47C5-9E80-AF569F91E2E6}"/>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1" name="Groep 250">
              <a:extLst>
                <a:ext uri="{FF2B5EF4-FFF2-40B4-BE49-F238E27FC236}">
                  <a16:creationId xmlns:a16="http://schemas.microsoft.com/office/drawing/2014/main" id="{664646F1-2B2D-4341-81D7-49A09A6AFC5C}"/>
                </a:ext>
              </a:extLst>
            </p:cNvPr>
            <p:cNvGrpSpPr/>
            <p:nvPr userDrawn="1"/>
          </p:nvGrpSpPr>
          <p:grpSpPr>
            <a:xfrm>
              <a:off x="-2098870" y="523279"/>
              <a:ext cx="435437" cy="427699"/>
              <a:chOff x="-1085063" y="758027"/>
              <a:chExt cx="633800" cy="622540"/>
            </a:xfrm>
          </p:grpSpPr>
          <p:sp>
            <p:nvSpPr>
              <p:cNvPr id="292" name="Afgeronde rechthoek 133">
                <a:extLst>
                  <a:ext uri="{FF2B5EF4-FFF2-40B4-BE49-F238E27FC236}">
                    <a16:creationId xmlns:a16="http://schemas.microsoft.com/office/drawing/2014/main" id="{79AE3D20-B0E2-4E41-B9C5-86D02697494E}"/>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93" name="Groep 292">
                <a:extLst>
                  <a:ext uri="{FF2B5EF4-FFF2-40B4-BE49-F238E27FC236}">
                    <a16:creationId xmlns:a16="http://schemas.microsoft.com/office/drawing/2014/main" id="{BA26CFFB-8BC8-489E-9FDE-ECCA53DFA5AE}"/>
                  </a:ext>
                </a:extLst>
              </p:cNvPr>
              <p:cNvGrpSpPr/>
              <p:nvPr userDrawn="1"/>
            </p:nvGrpSpPr>
            <p:grpSpPr>
              <a:xfrm>
                <a:off x="-977746" y="864082"/>
                <a:ext cx="419166" cy="410430"/>
                <a:chOff x="6366933" y="309013"/>
                <a:chExt cx="1901295" cy="1861668"/>
              </a:xfrm>
              <a:solidFill>
                <a:schemeClr val="tx1"/>
              </a:solidFill>
            </p:grpSpPr>
            <p:sp>
              <p:nvSpPr>
                <p:cNvPr id="294" name="Rechthoek 293">
                  <a:extLst>
                    <a:ext uri="{FF2B5EF4-FFF2-40B4-BE49-F238E27FC236}">
                      <a16:creationId xmlns:a16="http://schemas.microsoft.com/office/drawing/2014/main" id="{118C7C45-AEC6-450D-8E08-9B54AF66C140}"/>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5" name="Rechthoek 294">
                  <a:extLst>
                    <a:ext uri="{FF2B5EF4-FFF2-40B4-BE49-F238E27FC236}">
                      <a16:creationId xmlns:a16="http://schemas.microsoft.com/office/drawing/2014/main" id="{25027059-B3FD-4B93-9D60-7F66BFCAC387}"/>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6" name="Rechthoek 295">
                  <a:extLst>
                    <a:ext uri="{FF2B5EF4-FFF2-40B4-BE49-F238E27FC236}">
                      <a16:creationId xmlns:a16="http://schemas.microsoft.com/office/drawing/2014/main" id="{B61C4E55-E8F2-495F-AD3B-EAE03CE59133}"/>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7" name="Rechthoek 296">
                  <a:extLst>
                    <a:ext uri="{FF2B5EF4-FFF2-40B4-BE49-F238E27FC236}">
                      <a16:creationId xmlns:a16="http://schemas.microsoft.com/office/drawing/2014/main" id="{5438FF58-9768-4637-996A-E355C67938FE}"/>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8" name="Rechthoek 297">
                  <a:extLst>
                    <a:ext uri="{FF2B5EF4-FFF2-40B4-BE49-F238E27FC236}">
                      <a16:creationId xmlns:a16="http://schemas.microsoft.com/office/drawing/2014/main" id="{B712C67A-9C07-420D-B911-D5AD04F33AA1}"/>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9" name="Rechthoek 298">
                  <a:extLst>
                    <a:ext uri="{FF2B5EF4-FFF2-40B4-BE49-F238E27FC236}">
                      <a16:creationId xmlns:a16="http://schemas.microsoft.com/office/drawing/2014/main" id="{F46CB821-B12C-4622-BACC-991E67D7B2D0}"/>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00" name="Rechthoek 299">
                  <a:extLst>
                    <a:ext uri="{FF2B5EF4-FFF2-40B4-BE49-F238E27FC236}">
                      <a16:creationId xmlns:a16="http://schemas.microsoft.com/office/drawing/2014/main" id="{13E33F94-3A32-4DC1-AAC2-E3FE4CB3AD99}"/>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01" name="Rechthoek 300">
                  <a:extLst>
                    <a:ext uri="{FF2B5EF4-FFF2-40B4-BE49-F238E27FC236}">
                      <a16:creationId xmlns:a16="http://schemas.microsoft.com/office/drawing/2014/main" id="{98905583-49E8-47FE-AD01-72E2AA92C042}"/>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02" name="Rechthoek 301">
                  <a:extLst>
                    <a:ext uri="{FF2B5EF4-FFF2-40B4-BE49-F238E27FC236}">
                      <a16:creationId xmlns:a16="http://schemas.microsoft.com/office/drawing/2014/main" id="{629B6BBA-1ACC-464D-8A28-0018DA968B5D}"/>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03" name="Rechthoek 302">
                  <a:extLst>
                    <a:ext uri="{FF2B5EF4-FFF2-40B4-BE49-F238E27FC236}">
                      <a16:creationId xmlns:a16="http://schemas.microsoft.com/office/drawing/2014/main" id="{BA469734-76DD-4089-9D8E-308DFC2FC296}"/>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04" name="Vrije vorm 145">
                  <a:extLst>
                    <a:ext uri="{FF2B5EF4-FFF2-40B4-BE49-F238E27FC236}">
                      <a16:creationId xmlns:a16="http://schemas.microsoft.com/office/drawing/2014/main" id="{75F3371E-1F02-4499-9859-21C2EFDAD663}"/>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52" name="Groep 251">
              <a:extLst>
                <a:ext uri="{FF2B5EF4-FFF2-40B4-BE49-F238E27FC236}">
                  <a16:creationId xmlns:a16="http://schemas.microsoft.com/office/drawing/2014/main" id="{90DA4962-8BED-4026-A44C-068EE1C549AE}"/>
                </a:ext>
              </a:extLst>
            </p:cNvPr>
            <p:cNvGrpSpPr/>
            <p:nvPr userDrawn="1"/>
          </p:nvGrpSpPr>
          <p:grpSpPr>
            <a:xfrm>
              <a:off x="-2095303" y="1071657"/>
              <a:ext cx="435437" cy="427699"/>
              <a:chOff x="-1845083" y="758027"/>
              <a:chExt cx="633800" cy="622540"/>
            </a:xfrm>
          </p:grpSpPr>
          <p:sp>
            <p:nvSpPr>
              <p:cNvPr id="279" name="Afgeronde rechthoek 120">
                <a:extLst>
                  <a:ext uri="{FF2B5EF4-FFF2-40B4-BE49-F238E27FC236}">
                    <a16:creationId xmlns:a16="http://schemas.microsoft.com/office/drawing/2014/main" id="{19CDE869-8257-45FB-AB9E-D2B08D09898D}"/>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80" name="Groep 279">
                <a:extLst>
                  <a:ext uri="{FF2B5EF4-FFF2-40B4-BE49-F238E27FC236}">
                    <a16:creationId xmlns:a16="http://schemas.microsoft.com/office/drawing/2014/main" id="{E65A2B40-A39C-4C12-BB48-26E1EA427477}"/>
                  </a:ext>
                </a:extLst>
              </p:cNvPr>
              <p:cNvGrpSpPr/>
              <p:nvPr userDrawn="1"/>
            </p:nvGrpSpPr>
            <p:grpSpPr>
              <a:xfrm>
                <a:off x="-1737766" y="864082"/>
                <a:ext cx="419166" cy="410430"/>
                <a:chOff x="3708400" y="309013"/>
                <a:chExt cx="1901295" cy="1861668"/>
              </a:xfrm>
              <a:solidFill>
                <a:schemeClr val="tx1"/>
              </a:solidFill>
            </p:grpSpPr>
            <p:sp>
              <p:nvSpPr>
                <p:cNvPr id="281" name="Rechthoek 280">
                  <a:extLst>
                    <a:ext uri="{FF2B5EF4-FFF2-40B4-BE49-F238E27FC236}">
                      <a16:creationId xmlns:a16="http://schemas.microsoft.com/office/drawing/2014/main" id="{E97C12B8-3E70-4384-B966-CBF699A1C8B9}"/>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2" name="Rechthoek 281">
                  <a:extLst>
                    <a:ext uri="{FF2B5EF4-FFF2-40B4-BE49-F238E27FC236}">
                      <a16:creationId xmlns:a16="http://schemas.microsoft.com/office/drawing/2014/main" id="{8D29B7D5-CACA-4D9D-A906-FFB2D1502691}"/>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3" name="Rechthoek 282">
                  <a:extLst>
                    <a:ext uri="{FF2B5EF4-FFF2-40B4-BE49-F238E27FC236}">
                      <a16:creationId xmlns:a16="http://schemas.microsoft.com/office/drawing/2014/main" id="{511C6DB0-390F-472C-ABAE-094CAD9136A6}"/>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4" name="Rechthoek 283">
                  <a:extLst>
                    <a:ext uri="{FF2B5EF4-FFF2-40B4-BE49-F238E27FC236}">
                      <a16:creationId xmlns:a16="http://schemas.microsoft.com/office/drawing/2014/main" id="{828E8A5D-ED72-48E3-A846-6F826E5D358D}"/>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5" name="Rechthoek 284">
                  <a:extLst>
                    <a:ext uri="{FF2B5EF4-FFF2-40B4-BE49-F238E27FC236}">
                      <a16:creationId xmlns:a16="http://schemas.microsoft.com/office/drawing/2014/main" id="{4730437A-481B-49BF-BA28-BFAA03F54263}"/>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6" name="Rechthoek 285">
                  <a:extLst>
                    <a:ext uri="{FF2B5EF4-FFF2-40B4-BE49-F238E27FC236}">
                      <a16:creationId xmlns:a16="http://schemas.microsoft.com/office/drawing/2014/main" id="{B3489232-3973-4CCF-BE9B-6F008FDFABFF}"/>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7" name="Rechthoek 286">
                  <a:extLst>
                    <a:ext uri="{FF2B5EF4-FFF2-40B4-BE49-F238E27FC236}">
                      <a16:creationId xmlns:a16="http://schemas.microsoft.com/office/drawing/2014/main" id="{99EA02EC-11A8-4FAD-AA2D-3B85A0B1A784}"/>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8" name="Rechthoek 287">
                  <a:extLst>
                    <a:ext uri="{FF2B5EF4-FFF2-40B4-BE49-F238E27FC236}">
                      <a16:creationId xmlns:a16="http://schemas.microsoft.com/office/drawing/2014/main" id="{C6B10FF6-9BD8-4CA7-9208-49574391FFD0}"/>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9" name="Rechthoek 288">
                  <a:extLst>
                    <a:ext uri="{FF2B5EF4-FFF2-40B4-BE49-F238E27FC236}">
                      <a16:creationId xmlns:a16="http://schemas.microsoft.com/office/drawing/2014/main" id="{FBEF4BC8-3A16-4752-9F0A-9E7C3BF8254F}"/>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0" name="Rechthoek 289">
                  <a:extLst>
                    <a:ext uri="{FF2B5EF4-FFF2-40B4-BE49-F238E27FC236}">
                      <a16:creationId xmlns:a16="http://schemas.microsoft.com/office/drawing/2014/main" id="{1095CF9E-BFC4-4300-9C57-D53CEA8C758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91" name="Vrije vorm 132">
                  <a:extLst>
                    <a:ext uri="{FF2B5EF4-FFF2-40B4-BE49-F238E27FC236}">
                      <a16:creationId xmlns:a16="http://schemas.microsoft.com/office/drawing/2014/main" id="{8353228C-7DCE-4613-902A-44A464CA31BF}"/>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53" name="Rechte verbindingslijn 252">
              <a:extLst>
                <a:ext uri="{FF2B5EF4-FFF2-40B4-BE49-F238E27FC236}">
                  <a16:creationId xmlns:a16="http://schemas.microsoft.com/office/drawing/2014/main" id="{A29C73DA-FD92-4087-BE1A-CF48248DD7DB}"/>
                </a:ext>
              </a:extLst>
            </p:cNvPr>
            <p:cNvCxnSpPr>
              <a:stCxn id="255" idx="2"/>
              <a:endCxn id="27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FE196879-6BEA-42EF-8265-DC01A64B1788}"/>
                </a:ext>
              </a:extLst>
            </p:cNvPr>
            <p:cNvCxnSpPr>
              <a:stCxn id="256" idx="3"/>
              <a:endCxn id="29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55" name="Ovaal 254">
              <a:extLst>
                <a:ext uri="{FF2B5EF4-FFF2-40B4-BE49-F238E27FC236}">
                  <a16:creationId xmlns:a16="http://schemas.microsoft.com/office/drawing/2014/main" id="{02950497-940A-4935-99B3-8BE755E1979A}"/>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56" name="Ovaal 255">
              <a:extLst>
                <a:ext uri="{FF2B5EF4-FFF2-40B4-BE49-F238E27FC236}">
                  <a16:creationId xmlns:a16="http://schemas.microsoft.com/office/drawing/2014/main" id="{FF8A0023-A450-4EEB-83D2-89A43F4FCF6E}"/>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57" name="Textfield placeholder">
              <a:extLst>
                <a:ext uri="{FF2B5EF4-FFF2-40B4-BE49-F238E27FC236}">
                  <a16:creationId xmlns:a16="http://schemas.microsoft.com/office/drawing/2014/main" id="{F04FED96-D427-42D0-B9FE-6BEE1E0C5218}"/>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58" name="Textfield placeholder">
              <a:extLst>
                <a:ext uri="{FF2B5EF4-FFF2-40B4-BE49-F238E27FC236}">
                  <a16:creationId xmlns:a16="http://schemas.microsoft.com/office/drawing/2014/main" id="{836E3406-CA58-4C76-AC12-E6303BD3CE81}"/>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59" name="Ovaal 258">
              <a:extLst>
                <a:ext uri="{FF2B5EF4-FFF2-40B4-BE49-F238E27FC236}">
                  <a16:creationId xmlns:a16="http://schemas.microsoft.com/office/drawing/2014/main" id="{5D0E1E60-150B-494B-9FD7-F96FFC799255}"/>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60" name="Ovaal 259">
              <a:extLst>
                <a:ext uri="{FF2B5EF4-FFF2-40B4-BE49-F238E27FC236}">
                  <a16:creationId xmlns:a16="http://schemas.microsoft.com/office/drawing/2014/main" id="{4AC217F4-C215-43DD-B5B0-65EC1FF9B7C5}"/>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61" name="Ovaal 260">
              <a:extLst>
                <a:ext uri="{FF2B5EF4-FFF2-40B4-BE49-F238E27FC236}">
                  <a16:creationId xmlns:a16="http://schemas.microsoft.com/office/drawing/2014/main" id="{EE4699EC-145E-495D-8C6C-A9BA6BD0B1DB}"/>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62" name="Ovaal 261">
              <a:extLst>
                <a:ext uri="{FF2B5EF4-FFF2-40B4-BE49-F238E27FC236}">
                  <a16:creationId xmlns:a16="http://schemas.microsoft.com/office/drawing/2014/main" id="{60208C76-910A-4BFF-825B-18983CE449B8}"/>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63" name="Ovaal 262">
              <a:extLst>
                <a:ext uri="{FF2B5EF4-FFF2-40B4-BE49-F238E27FC236}">
                  <a16:creationId xmlns:a16="http://schemas.microsoft.com/office/drawing/2014/main" id="{7CD22950-88D9-400A-B3A9-4EA030D1A53E}"/>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64" name="Textfield placeholder">
              <a:extLst>
                <a:ext uri="{FF2B5EF4-FFF2-40B4-BE49-F238E27FC236}">
                  <a16:creationId xmlns:a16="http://schemas.microsoft.com/office/drawing/2014/main" id="{F34CB440-0D93-444C-8523-6DA804331CAC}"/>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65" name="Textfield placeholder">
              <a:extLst>
                <a:ext uri="{FF2B5EF4-FFF2-40B4-BE49-F238E27FC236}">
                  <a16:creationId xmlns:a16="http://schemas.microsoft.com/office/drawing/2014/main" id="{52284054-20AF-4DA9-961C-3D4AE1B34454}"/>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66" name="Textfield placeholder">
              <a:extLst>
                <a:ext uri="{FF2B5EF4-FFF2-40B4-BE49-F238E27FC236}">
                  <a16:creationId xmlns:a16="http://schemas.microsoft.com/office/drawing/2014/main" id="{4E4C23E3-3377-4C02-8E4F-7420D038C165}"/>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67" name="Textfield placeholder">
              <a:extLst>
                <a:ext uri="{FF2B5EF4-FFF2-40B4-BE49-F238E27FC236}">
                  <a16:creationId xmlns:a16="http://schemas.microsoft.com/office/drawing/2014/main" id="{1F5EAA21-7061-4DA3-9DB1-DD3391763DFF}"/>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68" name="Textfield placeholder">
              <a:extLst>
                <a:ext uri="{FF2B5EF4-FFF2-40B4-BE49-F238E27FC236}">
                  <a16:creationId xmlns:a16="http://schemas.microsoft.com/office/drawing/2014/main" id="{D0AB7CE8-349F-4FD7-ADB0-7420C07267D2}"/>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69" name="Groep 268">
              <a:extLst>
                <a:ext uri="{FF2B5EF4-FFF2-40B4-BE49-F238E27FC236}">
                  <a16:creationId xmlns:a16="http://schemas.microsoft.com/office/drawing/2014/main" id="{4D85C75F-CA31-4406-82DF-9A7F1A0D84C3}"/>
                </a:ext>
              </a:extLst>
            </p:cNvPr>
            <p:cNvGrpSpPr/>
            <p:nvPr userDrawn="1"/>
          </p:nvGrpSpPr>
          <p:grpSpPr>
            <a:xfrm>
              <a:off x="-950342" y="1837957"/>
              <a:ext cx="687412" cy="3758146"/>
              <a:chOff x="-740196" y="1837957"/>
              <a:chExt cx="1374825" cy="3758146"/>
            </a:xfrm>
          </p:grpSpPr>
          <p:sp>
            <p:nvSpPr>
              <p:cNvPr id="270" name="Textfield placeholder">
                <a:extLst>
                  <a:ext uri="{FF2B5EF4-FFF2-40B4-BE49-F238E27FC236}">
                    <a16:creationId xmlns:a16="http://schemas.microsoft.com/office/drawing/2014/main" id="{E57E31E0-F9C8-4B0A-B20C-736C1367718E}"/>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71" name="Textfield placeholder">
                <a:extLst>
                  <a:ext uri="{FF2B5EF4-FFF2-40B4-BE49-F238E27FC236}">
                    <a16:creationId xmlns:a16="http://schemas.microsoft.com/office/drawing/2014/main" id="{8716A0A7-34BB-4136-9772-28935914701F}"/>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72" name="Textfield placeholder">
                <a:extLst>
                  <a:ext uri="{FF2B5EF4-FFF2-40B4-BE49-F238E27FC236}">
                    <a16:creationId xmlns:a16="http://schemas.microsoft.com/office/drawing/2014/main" id="{A2C49E6D-2700-4940-843B-B3E5F909CDB4}"/>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73" name="Textfield placeholder">
                <a:extLst>
                  <a:ext uri="{FF2B5EF4-FFF2-40B4-BE49-F238E27FC236}">
                    <a16:creationId xmlns:a16="http://schemas.microsoft.com/office/drawing/2014/main" id="{F83D5653-500A-4D97-8928-A74AF0C14A63}"/>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74" name="Textfield placeholder">
                <a:extLst>
                  <a:ext uri="{FF2B5EF4-FFF2-40B4-BE49-F238E27FC236}">
                    <a16:creationId xmlns:a16="http://schemas.microsoft.com/office/drawing/2014/main" id="{AB6DD476-9A1B-4BF7-87C4-1A6D9ADC1ED3}"/>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75" name="Textfield placeholder">
                <a:extLst>
                  <a:ext uri="{FF2B5EF4-FFF2-40B4-BE49-F238E27FC236}">
                    <a16:creationId xmlns:a16="http://schemas.microsoft.com/office/drawing/2014/main" id="{08E55374-D89E-4CCC-8734-E1E30FCAC145}"/>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76" name="Textfield placeholder">
                <a:extLst>
                  <a:ext uri="{FF2B5EF4-FFF2-40B4-BE49-F238E27FC236}">
                    <a16:creationId xmlns:a16="http://schemas.microsoft.com/office/drawing/2014/main" id="{A3A72A99-D821-47EA-B658-A0CBF5C1B881}"/>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77" name="Textfield placeholder">
                <a:extLst>
                  <a:ext uri="{FF2B5EF4-FFF2-40B4-BE49-F238E27FC236}">
                    <a16:creationId xmlns:a16="http://schemas.microsoft.com/office/drawing/2014/main" id="{7517DBAA-1457-413F-8A31-C6ED7766D9BF}"/>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78" name="Textfield placeholder">
                <a:extLst>
                  <a:ext uri="{FF2B5EF4-FFF2-40B4-BE49-F238E27FC236}">
                    <a16:creationId xmlns:a16="http://schemas.microsoft.com/office/drawing/2014/main" id="{C025E034-3319-42DF-9745-83D30430331B}"/>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236049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Rechts + Object (S)">
    <p:spTree>
      <p:nvGrpSpPr>
        <p:cNvPr id="1" name=""/>
        <p:cNvGrpSpPr/>
        <p:nvPr/>
      </p:nvGrpSpPr>
      <p:grpSpPr>
        <a:xfrm>
          <a:off x="0" y="0"/>
          <a:ext cx="0" cy="0"/>
          <a:chOff x="0" y="0"/>
          <a:chExt cx="0" cy="0"/>
        </a:xfrm>
      </p:grpSpPr>
      <p:grpSp>
        <p:nvGrpSpPr>
          <p:cNvPr id="286" name="Groep 285">
            <a:extLst>
              <a:ext uri="{FF2B5EF4-FFF2-40B4-BE49-F238E27FC236}">
                <a16:creationId xmlns:a16="http://schemas.microsoft.com/office/drawing/2014/main" id="{C317DED5-1E42-4366-8CAA-5E6D25D3AB9D}"/>
              </a:ext>
            </a:extLst>
          </p:cNvPr>
          <p:cNvGrpSpPr/>
          <p:nvPr userDrawn="1"/>
        </p:nvGrpSpPr>
        <p:grpSpPr>
          <a:xfrm>
            <a:off x="-2412017" y="-19501"/>
            <a:ext cx="2298011" cy="5148523"/>
            <a:chOff x="12363871" y="-26002"/>
            <a:chExt cx="3064812" cy="6864697"/>
          </a:xfrm>
        </p:grpSpPr>
        <p:sp>
          <p:nvSpPr>
            <p:cNvPr id="287" name="Tekstvak 33">
              <a:extLst>
                <a:ext uri="{FF2B5EF4-FFF2-40B4-BE49-F238E27FC236}">
                  <a16:creationId xmlns:a16="http://schemas.microsoft.com/office/drawing/2014/main" id="{4E916AC8-1349-4A95-A4DD-274E39F5C6CB}"/>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288" name="Tekstvak 33">
              <a:extLst>
                <a:ext uri="{FF2B5EF4-FFF2-40B4-BE49-F238E27FC236}">
                  <a16:creationId xmlns:a16="http://schemas.microsoft.com/office/drawing/2014/main" id="{B2A749D0-0BE2-4391-9885-1C374BE72923}"/>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289" name="Ovaal 288">
              <a:extLst>
                <a:ext uri="{FF2B5EF4-FFF2-40B4-BE49-F238E27FC236}">
                  <a16:creationId xmlns:a16="http://schemas.microsoft.com/office/drawing/2014/main" id="{6B8DBE59-C098-4B0D-B32C-167B92870E50}"/>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90" name="Ovaal 289">
              <a:extLst>
                <a:ext uri="{FF2B5EF4-FFF2-40B4-BE49-F238E27FC236}">
                  <a16:creationId xmlns:a16="http://schemas.microsoft.com/office/drawing/2014/main" id="{8A84764E-D2AF-46EA-B347-7B658CA0D82E}"/>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91" name="Picture 3">
              <a:extLst>
                <a:ext uri="{FF2B5EF4-FFF2-40B4-BE49-F238E27FC236}">
                  <a16:creationId xmlns:a16="http://schemas.microsoft.com/office/drawing/2014/main" id="{E61E2C30-60B6-4D25-9713-4DE7C84844F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92" name="Picture 3">
              <a:extLst>
                <a:ext uri="{FF2B5EF4-FFF2-40B4-BE49-F238E27FC236}">
                  <a16:creationId xmlns:a16="http://schemas.microsoft.com/office/drawing/2014/main" id="{BE7E7210-7AA8-4F08-9408-433FF4904D93}"/>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93" name="Tekstvak 292">
              <a:extLst>
                <a:ext uri="{FF2B5EF4-FFF2-40B4-BE49-F238E27FC236}">
                  <a16:creationId xmlns:a16="http://schemas.microsoft.com/office/drawing/2014/main" id="{C37C2272-2105-4763-B9D0-BD1C163B2C4C}"/>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294" name="Rechthoek 293">
              <a:extLst>
                <a:ext uri="{FF2B5EF4-FFF2-40B4-BE49-F238E27FC236}">
                  <a16:creationId xmlns:a16="http://schemas.microsoft.com/office/drawing/2014/main" id="{8B83DF3F-883A-4AB3-8BBB-53F342389EEE}"/>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295" name="Rechte verbindingslijn 294">
              <a:extLst>
                <a:ext uri="{FF2B5EF4-FFF2-40B4-BE49-F238E27FC236}">
                  <a16:creationId xmlns:a16="http://schemas.microsoft.com/office/drawing/2014/main" id="{4AFDA0C8-3B88-4B35-9407-9A3D2108323F}"/>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961A0187-66BC-4570-833A-5DFBDF46CCB2}"/>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75DE0086-8DFD-4B16-9C3C-EBC14A75DD08}"/>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2EECA913-FB64-49FE-A77A-ADB72BDDF42B}"/>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275FE71-4865-46E1-9D03-569CC1C92E4B}"/>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00" name="Groep 299">
              <a:extLst>
                <a:ext uri="{FF2B5EF4-FFF2-40B4-BE49-F238E27FC236}">
                  <a16:creationId xmlns:a16="http://schemas.microsoft.com/office/drawing/2014/main" id="{639E54CE-7A2C-40BF-AE85-D6CD6D1EA426}"/>
                </a:ext>
              </a:extLst>
            </p:cNvPr>
            <p:cNvGrpSpPr/>
            <p:nvPr userDrawn="1"/>
          </p:nvGrpSpPr>
          <p:grpSpPr>
            <a:xfrm>
              <a:off x="12436353" y="1728359"/>
              <a:ext cx="689983" cy="573048"/>
              <a:chOff x="15171969" y="1587338"/>
              <a:chExt cx="755407" cy="627385"/>
            </a:xfrm>
          </p:grpSpPr>
          <p:sp>
            <p:nvSpPr>
              <p:cNvPr id="339" name="Rechthoek 962">
                <a:extLst>
                  <a:ext uri="{FF2B5EF4-FFF2-40B4-BE49-F238E27FC236}">
                    <a16:creationId xmlns:a16="http://schemas.microsoft.com/office/drawing/2014/main" id="{F6A49889-38D0-4734-8655-46C716F000A4}"/>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340" name="Groep 339">
                <a:extLst>
                  <a:ext uri="{FF2B5EF4-FFF2-40B4-BE49-F238E27FC236}">
                    <a16:creationId xmlns:a16="http://schemas.microsoft.com/office/drawing/2014/main" id="{20A96BEA-43B1-46B0-B9FF-4CA8DBDBA836}"/>
                  </a:ext>
                </a:extLst>
              </p:cNvPr>
              <p:cNvGrpSpPr/>
              <p:nvPr userDrawn="1"/>
            </p:nvGrpSpPr>
            <p:grpSpPr>
              <a:xfrm>
                <a:off x="15281106" y="1587338"/>
                <a:ext cx="511775" cy="560304"/>
                <a:chOff x="10604642" y="969717"/>
                <a:chExt cx="1290643" cy="1427163"/>
              </a:xfrm>
            </p:grpSpPr>
            <p:grpSp>
              <p:nvGrpSpPr>
                <p:cNvPr id="341" name="Group 879">
                  <a:extLst>
                    <a:ext uri="{FF2B5EF4-FFF2-40B4-BE49-F238E27FC236}">
                      <a16:creationId xmlns:a16="http://schemas.microsoft.com/office/drawing/2014/main" id="{6FE35825-E386-4B51-9C5A-F2D5F675D4D0}"/>
                    </a:ext>
                  </a:extLst>
                </p:cNvPr>
                <p:cNvGrpSpPr>
                  <a:grpSpLocks noChangeAspect="1"/>
                </p:cNvGrpSpPr>
                <p:nvPr userDrawn="1"/>
              </p:nvGrpSpPr>
              <p:grpSpPr bwMode="auto">
                <a:xfrm>
                  <a:off x="10604642" y="969717"/>
                  <a:ext cx="1290643" cy="1427163"/>
                  <a:chOff x="4798" y="1515"/>
                  <a:chExt cx="813" cy="899"/>
                </a:xfrm>
              </p:grpSpPr>
              <p:sp>
                <p:nvSpPr>
                  <p:cNvPr id="343" name="Freeform 886">
                    <a:extLst>
                      <a:ext uri="{FF2B5EF4-FFF2-40B4-BE49-F238E27FC236}">
                        <a16:creationId xmlns:a16="http://schemas.microsoft.com/office/drawing/2014/main" id="{DBFCA114-BCDA-4008-801E-953CB3FED89F}"/>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4" name="Rectangle 880">
                    <a:extLst>
                      <a:ext uri="{FF2B5EF4-FFF2-40B4-BE49-F238E27FC236}">
                        <a16:creationId xmlns:a16="http://schemas.microsoft.com/office/drawing/2014/main" id="{61A247FE-5358-45DD-8683-339B07D7A9C0}"/>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5" name="Rectangle 881">
                    <a:extLst>
                      <a:ext uri="{FF2B5EF4-FFF2-40B4-BE49-F238E27FC236}">
                        <a16:creationId xmlns:a16="http://schemas.microsoft.com/office/drawing/2014/main" id="{03D1F148-6E52-4D69-83FC-2E53D0580FCA}"/>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6" name="Freeform 882">
                    <a:extLst>
                      <a:ext uri="{FF2B5EF4-FFF2-40B4-BE49-F238E27FC236}">
                        <a16:creationId xmlns:a16="http://schemas.microsoft.com/office/drawing/2014/main" id="{AF91B722-7FEC-4419-B7EA-3746D03C1A40}"/>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7" name="Freeform 883">
                    <a:extLst>
                      <a:ext uri="{FF2B5EF4-FFF2-40B4-BE49-F238E27FC236}">
                        <a16:creationId xmlns:a16="http://schemas.microsoft.com/office/drawing/2014/main" id="{ACAA8906-CD31-4AEE-8823-C910EC09089D}"/>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8" name="Freeform 884">
                    <a:extLst>
                      <a:ext uri="{FF2B5EF4-FFF2-40B4-BE49-F238E27FC236}">
                        <a16:creationId xmlns:a16="http://schemas.microsoft.com/office/drawing/2014/main" id="{3B867B17-27BA-4B1A-98A3-60C07850CEE9}"/>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49" name="Rectangle 885">
                    <a:extLst>
                      <a:ext uri="{FF2B5EF4-FFF2-40B4-BE49-F238E27FC236}">
                        <a16:creationId xmlns:a16="http://schemas.microsoft.com/office/drawing/2014/main" id="{6735788A-ED24-402C-875E-F3132DE3200E}"/>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50" name="Rectangle 887">
                    <a:extLst>
                      <a:ext uri="{FF2B5EF4-FFF2-40B4-BE49-F238E27FC236}">
                        <a16:creationId xmlns:a16="http://schemas.microsoft.com/office/drawing/2014/main" id="{89ED5BF9-2F93-4686-8E0B-4FF9B022F962}"/>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51" name="Freeform 888">
                    <a:extLst>
                      <a:ext uri="{FF2B5EF4-FFF2-40B4-BE49-F238E27FC236}">
                        <a16:creationId xmlns:a16="http://schemas.microsoft.com/office/drawing/2014/main" id="{53F368CC-57CD-42BF-A5E5-6E2387048878}"/>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342" name="Vrije vorm 84">
                  <a:extLst>
                    <a:ext uri="{FF2B5EF4-FFF2-40B4-BE49-F238E27FC236}">
                      <a16:creationId xmlns:a16="http://schemas.microsoft.com/office/drawing/2014/main" id="{18B9FC15-2BF0-4509-9703-0AD334DBC4CC}"/>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301" name="Groep 300">
              <a:extLst>
                <a:ext uri="{FF2B5EF4-FFF2-40B4-BE49-F238E27FC236}">
                  <a16:creationId xmlns:a16="http://schemas.microsoft.com/office/drawing/2014/main" id="{035B30AD-6D2F-4CCD-91C6-7C488E4485B1}"/>
                </a:ext>
              </a:extLst>
            </p:cNvPr>
            <p:cNvGrpSpPr/>
            <p:nvPr userDrawn="1"/>
          </p:nvGrpSpPr>
          <p:grpSpPr>
            <a:xfrm>
              <a:off x="12548778" y="6003628"/>
              <a:ext cx="1980859" cy="542924"/>
              <a:chOff x="12390702" y="6054428"/>
              <a:chExt cx="1980859" cy="542924"/>
            </a:xfrm>
          </p:grpSpPr>
          <p:sp>
            <p:nvSpPr>
              <p:cNvPr id="305" name="Rechthoek 304">
                <a:extLst>
                  <a:ext uri="{FF2B5EF4-FFF2-40B4-BE49-F238E27FC236}">
                    <a16:creationId xmlns:a16="http://schemas.microsoft.com/office/drawing/2014/main" id="{6E961609-0176-4623-82F6-82573F4284BD}"/>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06" name="Rechthoek 305">
                <a:extLst>
                  <a:ext uri="{FF2B5EF4-FFF2-40B4-BE49-F238E27FC236}">
                    <a16:creationId xmlns:a16="http://schemas.microsoft.com/office/drawing/2014/main" id="{7B2F3F31-020F-4382-933F-86F9BE7DA1C6}"/>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307" name="Gelijkbenige driehoek 306">
                <a:extLst>
                  <a:ext uri="{FF2B5EF4-FFF2-40B4-BE49-F238E27FC236}">
                    <a16:creationId xmlns:a16="http://schemas.microsoft.com/office/drawing/2014/main" id="{80E98EBC-9767-4C1A-BD96-8FD279A93A5D}"/>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08" name="Afgeronde rechthoek 50">
                <a:extLst>
                  <a:ext uri="{FF2B5EF4-FFF2-40B4-BE49-F238E27FC236}">
                    <a16:creationId xmlns:a16="http://schemas.microsoft.com/office/drawing/2014/main" id="{6EA2C2A2-14F7-455D-B638-A2FE5D9B5517}"/>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309" name="Groep 308">
                <a:extLst>
                  <a:ext uri="{FF2B5EF4-FFF2-40B4-BE49-F238E27FC236}">
                    <a16:creationId xmlns:a16="http://schemas.microsoft.com/office/drawing/2014/main" id="{BC6CC625-4F8A-495B-A053-9500893F4DB3}"/>
                  </a:ext>
                </a:extLst>
              </p:cNvPr>
              <p:cNvGrpSpPr/>
              <p:nvPr/>
            </p:nvGrpSpPr>
            <p:grpSpPr>
              <a:xfrm>
                <a:off x="12461788" y="6100223"/>
                <a:ext cx="204691" cy="170000"/>
                <a:chOff x="15171969" y="1587338"/>
                <a:chExt cx="755407" cy="627385"/>
              </a:xfrm>
            </p:grpSpPr>
            <p:sp>
              <p:nvSpPr>
                <p:cNvPr id="326" name="Rechthoek 962">
                  <a:extLst>
                    <a:ext uri="{FF2B5EF4-FFF2-40B4-BE49-F238E27FC236}">
                      <a16:creationId xmlns:a16="http://schemas.microsoft.com/office/drawing/2014/main" id="{6C11DD7B-FCAB-4E03-BA48-DFED3FE748AE}"/>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327" name="Groep 326">
                  <a:extLst>
                    <a:ext uri="{FF2B5EF4-FFF2-40B4-BE49-F238E27FC236}">
                      <a16:creationId xmlns:a16="http://schemas.microsoft.com/office/drawing/2014/main" id="{2755423E-6A0F-4E17-9CB5-2DE3CB3C5F25}"/>
                    </a:ext>
                  </a:extLst>
                </p:cNvPr>
                <p:cNvGrpSpPr/>
                <p:nvPr userDrawn="1"/>
              </p:nvGrpSpPr>
              <p:grpSpPr>
                <a:xfrm>
                  <a:off x="15281106" y="1587338"/>
                  <a:ext cx="511775" cy="560304"/>
                  <a:chOff x="10604642" y="969717"/>
                  <a:chExt cx="1290643" cy="1427163"/>
                </a:xfrm>
              </p:grpSpPr>
              <p:grpSp>
                <p:nvGrpSpPr>
                  <p:cNvPr id="328" name="Group 879">
                    <a:extLst>
                      <a:ext uri="{FF2B5EF4-FFF2-40B4-BE49-F238E27FC236}">
                        <a16:creationId xmlns:a16="http://schemas.microsoft.com/office/drawing/2014/main" id="{2F42395C-85A1-430A-80A6-B98CE7A7B985}"/>
                      </a:ext>
                    </a:extLst>
                  </p:cNvPr>
                  <p:cNvGrpSpPr>
                    <a:grpSpLocks noChangeAspect="1"/>
                  </p:cNvGrpSpPr>
                  <p:nvPr userDrawn="1"/>
                </p:nvGrpSpPr>
                <p:grpSpPr bwMode="auto">
                  <a:xfrm>
                    <a:off x="10604642" y="969717"/>
                    <a:ext cx="1290643" cy="1427163"/>
                    <a:chOff x="4798" y="1515"/>
                    <a:chExt cx="813" cy="899"/>
                  </a:xfrm>
                </p:grpSpPr>
                <p:sp>
                  <p:nvSpPr>
                    <p:cNvPr id="330" name="Freeform 886">
                      <a:extLst>
                        <a:ext uri="{FF2B5EF4-FFF2-40B4-BE49-F238E27FC236}">
                          <a16:creationId xmlns:a16="http://schemas.microsoft.com/office/drawing/2014/main" id="{936F7015-8913-41AB-BF65-0D7D1DFAA85A}"/>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1" name="Rectangle 880">
                      <a:extLst>
                        <a:ext uri="{FF2B5EF4-FFF2-40B4-BE49-F238E27FC236}">
                          <a16:creationId xmlns:a16="http://schemas.microsoft.com/office/drawing/2014/main" id="{D5A6DA94-6F7A-4B8B-AC34-4AD6F337B124}"/>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2" name="Rectangle 881">
                      <a:extLst>
                        <a:ext uri="{FF2B5EF4-FFF2-40B4-BE49-F238E27FC236}">
                          <a16:creationId xmlns:a16="http://schemas.microsoft.com/office/drawing/2014/main" id="{61F5B48D-A28D-471E-896D-43DEEE373871}"/>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3" name="Freeform 882">
                      <a:extLst>
                        <a:ext uri="{FF2B5EF4-FFF2-40B4-BE49-F238E27FC236}">
                          <a16:creationId xmlns:a16="http://schemas.microsoft.com/office/drawing/2014/main" id="{678C90E9-62CD-4028-8AE2-D40809AB6263}"/>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4" name="Freeform 883">
                      <a:extLst>
                        <a:ext uri="{FF2B5EF4-FFF2-40B4-BE49-F238E27FC236}">
                          <a16:creationId xmlns:a16="http://schemas.microsoft.com/office/drawing/2014/main" id="{CD399C75-F670-4D4B-8422-67EDF485FACF}"/>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5" name="Freeform 884">
                      <a:extLst>
                        <a:ext uri="{FF2B5EF4-FFF2-40B4-BE49-F238E27FC236}">
                          <a16:creationId xmlns:a16="http://schemas.microsoft.com/office/drawing/2014/main" id="{BBA25C7B-8E0D-44E5-96A8-6102195BD746}"/>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6" name="Rectangle 885">
                      <a:extLst>
                        <a:ext uri="{FF2B5EF4-FFF2-40B4-BE49-F238E27FC236}">
                          <a16:creationId xmlns:a16="http://schemas.microsoft.com/office/drawing/2014/main" id="{E54C8F20-D867-423E-BE9E-DBF5DD664223}"/>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7" name="Rectangle 887">
                      <a:extLst>
                        <a:ext uri="{FF2B5EF4-FFF2-40B4-BE49-F238E27FC236}">
                          <a16:creationId xmlns:a16="http://schemas.microsoft.com/office/drawing/2014/main" id="{7690C57C-0FBB-49B0-90D0-F44F3A299048}"/>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38" name="Freeform 888">
                      <a:extLst>
                        <a:ext uri="{FF2B5EF4-FFF2-40B4-BE49-F238E27FC236}">
                          <a16:creationId xmlns:a16="http://schemas.microsoft.com/office/drawing/2014/main" id="{074B8657-6DEC-415F-A8FF-4353F1CE13FA}"/>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329" name="Vrije vorm 71">
                    <a:extLst>
                      <a:ext uri="{FF2B5EF4-FFF2-40B4-BE49-F238E27FC236}">
                        <a16:creationId xmlns:a16="http://schemas.microsoft.com/office/drawing/2014/main" id="{031D75BF-D7D7-4C6A-87BA-D7B074504BE6}"/>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310" name="Groep 309">
                <a:extLst>
                  <a:ext uri="{FF2B5EF4-FFF2-40B4-BE49-F238E27FC236}">
                    <a16:creationId xmlns:a16="http://schemas.microsoft.com/office/drawing/2014/main" id="{06213794-152D-44B6-BA0F-40EC47FA7A46}"/>
                  </a:ext>
                </a:extLst>
              </p:cNvPr>
              <p:cNvGrpSpPr/>
              <p:nvPr/>
            </p:nvGrpSpPr>
            <p:grpSpPr>
              <a:xfrm>
                <a:off x="12468521" y="6356844"/>
                <a:ext cx="133446" cy="114786"/>
                <a:chOff x="14587469" y="6356844"/>
                <a:chExt cx="133446" cy="114786"/>
              </a:xfrm>
            </p:grpSpPr>
            <p:sp>
              <p:nvSpPr>
                <p:cNvPr id="316" name="Rectangle 6">
                  <a:extLst>
                    <a:ext uri="{FF2B5EF4-FFF2-40B4-BE49-F238E27FC236}">
                      <a16:creationId xmlns:a16="http://schemas.microsoft.com/office/drawing/2014/main" id="{ECEA64EF-BFD6-4986-834F-CDC16EDF9194}"/>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317" name="Rectangle 15">
                  <a:extLst>
                    <a:ext uri="{FF2B5EF4-FFF2-40B4-BE49-F238E27FC236}">
                      <a16:creationId xmlns:a16="http://schemas.microsoft.com/office/drawing/2014/main" id="{7F4A4DF6-A6F8-4442-B65A-33F9975EE932}"/>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318" name="Freeform 14">
                  <a:extLst>
                    <a:ext uri="{FF2B5EF4-FFF2-40B4-BE49-F238E27FC236}">
                      <a16:creationId xmlns:a16="http://schemas.microsoft.com/office/drawing/2014/main" id="{3E98E72A-955D-475F-B1B8-EC723D159DAE}"/>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319" name="Rechte verbindingslijn 318">
                  <a:extLst>
                    <a:ext uri="{FF2B5EF4-FFF2-40B4-BE49-F238E27FC236}">
                      <a16:creationId xmlns:a16="http://schemas.microsoft.com/office/drawing/2014/main" id="{0F679BB3-79EA-4C79-8857-E4EC4864C5D1}"/>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0DB14EAE-22F7-4896-8327-6156DC9905E8}"/>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909A5D0C-CD54-470A-AD8D-B495684E70DE}"/>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7D209422-F51F-4FBC-93F4-2DF051F1AF72}"/>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B939CA30-0D96-4DAB-8A2C-C7D3E878125A}"/>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D941E635-DF6B-483C-A1F7-30DA3D718256}"/>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25" name="Rectangle 13">
                  <a:extLst>
                    <a:ext uri="{FF2B5EF4-FFF2-40B4-BE49-F238E27FC236}">
                      <a16:creationId xmlns:a16="http://schemas.microsoft.com/office/drawing/2014/main" id="{B94B81D3-28FA-4B9E-A648-DE0E4A5ACE23}"/>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311" name="Groep 310">
                <a:extLst>
                  <a:ext uri="{FF2B5EF4-FFF2-40B4-BE49-F238E27FC236}">
                    <a16:creationId xmlns:a16="http://schemas.microsoft.com/office/drawing/2014/main" id="{88140FF1-5653-4086-A3DA-E69F1C8351A6}"/>
                  </a:ext>
                </a:extLst>
              </p:cNvPr>
              <p:cNvGrpSpPr/>
              <p:nvPr/>
            </p:nvGrpSpPr>
            <p:grpSpPr>
              <a:xfrm>
                <a:off x="12529899" y="6421402"/>
                <a:ext cx="97399" cy="97399"/>
                <a:chOff x="14546483" y="5323041"/>
                <a:chExt cx="242460" cy="242460"/>
              </a:xfrm>
            </p:grpSpPr>
            <p:sp>
              <p:nvSpPr>
                <p:cNvPr id="312" name="Rechthoek 311">
                  <a:extLst>
                    <a:ext uri="{FF2B5EF4-FFF2-40B4-BE49-F238E27FC236}">
                      <a16:creationId xmlns:a16="http://schemas.microsoft.com/office/drawing/2014/main" id="{FEAB4A38-B33F-4D74-9A40-79B6A6CF949B}"/>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313" name="Groep 312">
                  <a:extLst>
                    <a:ext uri="{FF2B5EF4-FFF2-40B4-BE49-F238E27FC236}">
                      <a16:creationId xmlns:a16="http://schemas.microsoft.com/office/drawing/2014/main" id="{6049BDC7-7B3F-4387-8513-10C0904DEEE9}"/>
                    </a:ext>
                  </a:extLst>
                </p:cNvPr>
                <p:cNvGrpSpPr/>
                <p:nvPr/>
              </p:nvGrpSpPr>
              <p:grpSpPr>
                <a:xfrm>
                  <a:off x="14568035" y="5357818"/>
                  <a:ext cx="199836" cy="175226"/>
                  <a:chOff x="14559757" y="5349611"/>
                  <a:chExt cx="216392" cy="191641"/>
                </a:xfrm>
              </p:grpSpPr>
              <p:sp>
                <p:nvSpPr>
                  <p:cNvPr id="314" name="Parallellogram 313">
                    <a:extLst>
                      <a:ext uri="{FF2B5EF4-FFF2-40B4-BE49-F238E27FC236}">
                        <a16:creationId xmlns:a16="http://schemas.microsoft.com/office/drawing/2014/main" id="{74F40664-7EE2-4A72-9448-A0121F9FC5F3}"/>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15" name="Parallellogram 314">
                    <a:extLst>
                      <a:ext uri="{FF2B5EF4-FFF2-40B4-BE49-F238E27FC236}">
                        <a16:creationId xmlns:a16="http://schemas.microsoft.com/office/drawing/2014/main" id="{A027E9E3-3F1C-4535-97B9-9A113A853879}"/>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302" name="Tekstvak 33">
              <a:extLst>
                <a:ext uri="{FF2B5EF4-FFF2-40B4-BE49-F238E27FC236}">
                  <a16:creationId xmlns:a16="http://schemas.microsoft.com/office/drawing/2014/main" id="{743F07D1-3C06-49EF-8D4D-6B68293CE7B1}"/>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303" name="Rechthoek 302">
              <a:extLst>
                <a:ext uri="{FF2B5EF4-FFF2-40B4-BE49-F238E27FC236}">
                  <a16:creationId xmlns:a16="http://schemas.microsoft.com/office/drawing/2014/main" id="{0D57F53E-EF1E-41AB-B0B4-EC21DEA365A7}"/>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304" name="Picture 3">
              <a:extLst>
                <a:ext uri="{FF2B5EF4-FFF2-40B4-BE49-F238E27FC236}">
                  <a16:creationId xmlns:a16="http://schemas.microsoft.com/office/drawing/2014/main" id="{76131ACB-93F1-430A-8F63-F88893D76DB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8" name="Rechthoek 167"/>
          <p:cNvSpPr/>
          <p:nvPr userDrawn="1"/>
        </p:nvSpPr>
        <p:spPr>
          <a:xfrm>
            <a:off x="1" y="1065073"/>
            <a:ext cx="3568474" cy="342207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923718" y="1065074"/>
            <a:ext cx="5220283" cy="3417868"/>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643031A2-8966-4A13-B049-DA0F319C6207}"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3"/>
          </p:nvPr>
        </p:nvSpPr>
        <p:spPr>
          <a:xfrm>
            <a:off x="300328" y="1230770"/>
            <a:ext cx="2966923" cy="2689551"/>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Rechts + Object (S) + onderschrift</a:t>
            </a:r>
          </a:p>
        </p:txBody>
      </p:sp>
      <p:sp>
        <p:nvSpPr>
          <p:cNvPr id="12" name="Tijdelijke aanduiding voor verticale tekst 2"/>
          <p:cNvSpPr>
            <a:spLocks noGrp="1"/>
          </p:cNvSpPr>
          <p:nvPr>
            <p:ph type="body" orient="vert" idx="14" hasCustomPrompt="1"/>
          </p:nvPr>
        </p:nvSpPr>
        <p:spPr>
          <a:xfrm>
            <a:off x="-895" y="4107609"/>
            <a:ext cx="3569369" cy="378000"/>
          </a:xfrm>
          <a:solidFill>
            <a:schemeClr val="accent2"/>
          </a:solidFill>
        </p:spPr>
        <p:txBody>
          <a:bodyPr vert="horz" lIns="360000" tIns="36000" rIns="216000" bIns="0" anchor="ctr"/>
          <a:lstStyle>
            <a:lvl1pPr algn="r">
              <a:defRPr sz="1349" b="0">
                <a:solidFill>
                  <a:schemeClr val="tx2"/>
                </a:solidFill>
              </a:defRPr>
            </a:lvl1pPr>
          </a:lstStyle>
          <a:p>
            <a:pPr lvl="0"/>
            <a:r>
              <a:rPr lang="nl-NL"/>
              <a:t>Onderschrift</a:t>
            </a:r>
          </a:p>
        </p:txBody>
      </p:sp>
      <p:grpSp>
        <p:nvGrpSpPr>
          <p:cNvPr id="146" name="Groep 145">
            <a:extLst>
              <a:ext uri="{FF2B5EF4-FFF2-40B4-BE49-F238E27FC236}">
                <a16:creationId xmlns:a16="http://schemas.microsoft.com/office/drawing/2014/main" id="{8D88F9A1-7833-4093-B6F8-807F61428BA2}"/>
              </a:ext>
            </a:extLst>
          </p:cNvPr>
          <p:cNvGrpSpPr/>
          <p:nvPr userDrawn="1"/>
        </p:nvGrpSpPr>
        <p:grpSpPr>
          <a:xfrm>
            <a:off x="9262852" y="0"/>
            <a:ext cx="2105686" cy="4353948"/>
            <a:chOff x="-2973833" y="0"/>
            <a:chExt cx="2808312" cy="5805264"/>
          </a:xfrm>
        </p:grpSpPr>
        <p:sp>
          <p:nvSpPr>
            <p:cNvPr id="147" name="Rechthoek 146">
              <a:extLst>
                <a:ext uri="{FF2B5EF4-FFF2-40B4-BE49-F238E27FC236}">
                  <a16:creationId xmlns:a16="http://schemas.microsoft.com/office/drawing/2014/main" id="{6590E879-12B2-4EF8-8580-31C0682B396E}"/>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48" name="Textfield placeholder">
              <a:extLst>
                <a:ext uri="{FF2B5EF4-FFF2-40B4-BE49-F238E27FC236}">
                  <a16:creationId xmlns:a16="http://schemas.microsoft.com/office/drawing/2014/main" id="{7F8DDFF8-5425-41D2-BE03-4758DC592D5F}"/>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49" name="Ovaal 148">
              <a:extLst>
                <a:ext uri="{FF2B5EF4-FFF2-40B4-BE49-F238E27FC236}">
                  <a16:creationId xmlns:a16="http://schemas.microsoft.com/office/drawing/2014/main" id="{6FCB04D8-776A-453B-B406-5A5A356B9DE1}"/>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50" name="Ovaal 149">
              <a:extLst>
                <a:ext uri="{FF2B5EF4-FFF2-40B4-BE49-F238E27FC236}">
                  <a16:creationId xmlns:a16="http://schemas.microsoft.com/office/drawing/2014/main" id="{D1110E16-3E5A-4C0C-962D-C7927A04AD03}"/>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51" name="Ovaal 150">
              <a:extLst>
                <a:ext uri="{FF2B5EF4-FFF2-40B4-BE49-F238E27FC236}">
                  <a16:creationId xmlns:a16="http://schemas.microsoft.com/office/drawing/2014/main" id="{AB6F4A5F-36CD-4023-8C0F-8E746F60B8B6}"/>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52" name="Ovaal 151">
              <a:extLst>
                <a:ext uri="{FF2B5EF4-FFF2-40B4-BE49-F238E27FC236}">
                  <a16:creationId xmlns:a16="http://schemas.microsoft.com/office/drawing/2014/main" id="{190AE55B-E448-4464-84E0-E292B71C2E49}"/>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53" name="Textfield placeholder">
              <a:extLst>
                <a:ext uri="{FF2B5EF4-FFF2-40B4-BE49-F238E27FC236}">
                  <a16:creationId xmlns:a16="http://schemas.microsoft.com/office/drawing/2014/main" id="{1CC6961F-0DE8-4257-B086-1582B129D8B1}"/>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54" name="Textfield placeholder">
              <a:extLst>
                <a:ext uri="{FF2B5EF4-FFF2-40B4-BE49-F238E27FC236}">
                  <a16:creationId xmlns:a16="http://schemas.microsoft.com/office/drawing/2014/main" id="{EE1F869C-8260-4E52-9172-87BF2C062456}"/>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55" name="Textfield placeholder">
              <a:extLst>
                <a:ext uri="{FF2B5EF4-FFF2-40B4-BE49-F238E27FC236}">
                  <a16:creationId xmlns:a16="http://schemas.microsoft.com/office/drawing/2014/main" id="{B2A22D0A-9D44-4663-B29D-63D1E382663F}"/>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56" name="Rechte verbindingslijn 155">
              <a:extLst>
                <a:ext uri="{FF2B5EF4-FFF2-40B4-BE49-F238E27FC236}">
                  <a16:creationId xmlns:a16="http://schemas.microsoft.com/office/drawing/2014/main" id="{80CA2917-E311-4F89-8BCB-C472E234F593}"/>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2D5F371F-46CC-41E0-A6F6-273BA0641B8B}"/>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EF48220-479A-42F5-9FB1-B888C7638978}"/>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59" name="Picture 3">
              <a:extLst>
                <a:ext uri="{FF2B5EF4-FFF2-40B4-BE49-F238E27FC236}">
                  <a16:creationId xmlns:a16="http://schemas.microsoft.com/office/drawing/2014/main" id="{181BAF4E-5A93-42E8-A6A1-FD0F654BD62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 name="Picture 4">
              <a:extLst>
                <a:ext uri="{FF2B5EF4-FFF2-40B4-BE49-F238E27FC236}">
                  <a16:creationId xmlns:a16="http://schemas.microsoft.com/office/drawing/2014/main" id="{A9E8FEE1-BA3C-44C5-B989-0A82B97C08FF}"/>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1" name="Groep 160">
              <a:extLst>
                <a:ext uri="{FF2B5EF4-FFF2-40B4-BE49-F238E27FC236}">
                  <a16:creationId xmlns:a16="http://schemas.microsoft.com/office/drawing/2014/main" id="{A8252D32-B606-4499-9954-F700EA4B54D2}"/>
                </a:ext>
              </a:extLst>
            </p:cNvPr>
            <p:cNvGrpSpPr/>
            <p:nvPr userDrawn="1"/>
          </p:nvGrpSpPr>
          <p:grpSpPr>
            <a:xfrm>
              <a:off x="-2098870" y="523279"/>
              <a:ext cx="435437" cy="427699"/>
              <a:chOff x="-1085063" y="758027"/>
              <a:chExt cx="633800" cy="622540"/>
            </a:xfrm>
          </p:grpSpPr>
          <p:sp>
            <p:nvSpPr>
              <p:cNvPr id="272" name="Afgeronde rechthoek 133">
                <a:extLst>
                  <a:ext uri="{FF2B5EF4-FFF2-40B4-BE49-F238E27FC236}">
                    <a16:creationId xmlns:a16="http://schemas.microsoft.com/office/drawing/2014/main" id="{414E2088-E68E-40DF-BABB-C76A596ED039}"/>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73" name="Groep 272">
                <a:extLst>
                  <a:ext uri="{FF2B5EF4-FFF2-40B4-BE49-F238E27FC236}">
                    <a16:creationId xmlns:a16="http://schemas.microsoft.com/office/drawing/2014/main" id="{13AB53F3-0F39-4D08-9675-F9BB04B09CC7}"/>
                  </a:ext>
                </a:extLst>
              </p:cNvPr>
              <p:cNvGrpSpPr/>
              <p:nvPr userDrawn="1"/>
            </p:nvGrpSpPr>
            <p:grpSpPr>
              <a:xfrm>
                <a:off x="-977746" y="864082"/>
                <a:ext cx="419166" cy="410430"/>
                <a:chOff x="6366933" y="309013"/>
                <a:chExt cx="1901295" cy="1861668"/>
              </a:xfrm>
              <a:solidFill>
                <a:schemeClr val="tx1"/>
              </a:solidFill>
            </p:grpSpPr>
            <p:sp>
              <p:nvSpPr>
                <p:cNvPr id="274" name="Rechthoek 273">
                  <a:extLst>
                    <a:ext uri="{FF2B5EF4-FFF2-40B4-BE49-F238E27FC236}">
                      <a16:creationId xmlns:a16="http://schemas.microsoft.com/office/drawing/2014/main" id="{9674F32E-F0A5-4E61-A523-E62AA19C6D73}"/>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5" name="Rechthoek 274">
                  <a:extLst>
                    <a:ext uri="{FF2B5EF4-FFF2-40B4-BE49-F238E27FC236}">
                      <a16:creationId xmlns:a16="http://schemas.microsoft.com/office/drawing/2014/main" id="{49DB6291-BA9A-4834-9E0B-F7CF3BA5E3A7}"/>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6" name="Rechthoek 275">
                  <a:extLst>
                    <a:ext uri="{FF2B5EF4-FFF2-40B4-BE49-F238E27FC236}">
                      <a16:creationId xmlns:a16="http://schemas.microsoft.com/office/drawing/2014/main" id="{695CEDA0-AB70-4A6F-8048-7A49FBB6D5AC}"/>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7" name="Rechthoek 276">
                  <a:extLst>
                    <a:ext uri="{FF2B5EF4-FFF2-40B4-BE49-F238E27FC236}">
                      <a16:creationId xmlns:a16="http://schemas.microsoft.com/office/drawing/2014/main" id="{B04D2B42-1287-4C7B-BC7B-252B24782C3E}"/>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8" name="Rechthoek 277">
                  <a:extLst>
                    <a:ext uri="{FF2B5EF4-FFF2-40B4-BE49-F238E27FC236}">
                      <a16:creationId xmlns:a16="http://schemas.microsoft.com/office/drawing/2014/main" id="{46443991-B7A1-4DC4-A4C2-8DB42622FB28}"/>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9" name="Rechthoek 278">
                  <a:extLst>
                    <a:ext uri="{FF2B5EF4-FFF2-40B4-BE49-F238E27FC236}">
                      <a16:creationId xmlns:a16="http://schemas.microsoft.com/office/drawing/2014/main" id="{EF82B41B-DBFE-42A9-8FC8-9AA97CFDFCDB}"/>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0" name="Rechthoek 279">
                  <a:extLst>
                    <a:ext uri="{FF2B5EF4-FFF2-40B4-BE49-F238E27FC236}">
                      <a16:creationId xmlns:a16="http://schemas.microsoft.com/office/drawing/2014/main" id="{85C95CCF-09E6-4D91-AE54-FD091D001E7F}"/>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1" name="Rechthoek 280">
                  <a:extLst>
                    <a:ext uri="{FF2B5EF4-FFF2-40B4-BE49-F238E27FC236}">
                      <a16:creationId xmlns:a16="http://schemas.microsoft.com/office/drawing/2014/main" id="{5FC37A11-7F07-4485-98B2-BF5C145436F3}"/>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2" name="Rechthoek 281">
                  <a:extLst>
                    <a:ext uri="{FF2B5EF4-FFF2-40B4-BE49-F238E27FC236}">
                      <a16:creationId xmlns:a16="http://schemas.microsoft.com/office/drawing/2014/main" id="{CCB00320-B21D-48E9-9C0B-7FA010C6754A}"/>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3" name="Rechthoek 282">
                  <a:extLst>
                    <a:ext uri="{FF2B5EF4-FFF2-40B4-BE49-F238E27FC236}">
                      <a16:creationId xmlns:a16="http://schemas.microsoft.com/office/drawing/2014/main" id="{0DF1FB2A-C2DB-4991-B1C1-CD0174159E87}"/>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84" name="Vrije vorm 145">
                  <a:extLst>
                    <a:ext uri="{FF2B5EF4-FFF2-40B4-BE49-F238E27FC236}">
                      <a16:creationId xmlns:a16="http://schemas.microsoft.com/office/drawing/2014/main" id="{F80B7EC6-8F4B-4997-91CA-661BBECB7576}"/>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62" name="Groep 161">
              <a:extLst>
                <a:ext uri="{FF2B5EF4-FFF2-40B4-BE49-F238E27FC236}">
                  <a16:creationId xmlns:a16="http://schemas.microsoft.com/office/drawing/2014/main" id="{09DE14E7-A775-4FB1-AABB-E4F70AA4645D}"/>
                </a:ext>
              </a:extLst>
            </p:cNvPr>
            <p:cNvGrpSpPr/>
            <p:nvPr userDrawn="1"/>
          </p:nvGrpSpPr>
          <p:grpSpPr>
            <a:xfrm>
              <a:off x="-2095303" y="1071657"/>
              <a:ext cx="435437" cy="427699"/>
              <a:chOff x="-1845083" y="758027"/>
              <a:chExt cx="633800" cy="622540"/>
            </a:xfrm>
          </p:grpSpPr>
          <p:sp>
            <p:nvSpPr>
              <p:cNvPr id="259" name="Afgeronde rechthoek 120">
                <a:extLst>
                  <a:ext uri="{FF2B5EF4-FFF2-40B4-BE49-F238E27FC236}">
                    <a16:creationId xmlns:a16="http://schemas.microsoft.com/office/drawing/2014/main" id="{6473DCBC-8C32-48C9-A014-C49296F9D4F4}"/>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60" name="Groep 259">
                <a:extLst>
                  <a:ext uri="{FF2B5EF4-FFF2-40B4-BE49-F238E27FC236}">
                    <a16:creationId xmlns:a16="http://schemas.microsoft.com/office/drawing/2014/main" id="{49DCBE15-147A-412F-8906-B8A7E85626CC}"/>
                  </a:ext>
                </a:extLst>
              </p:cNvPr>
              <p:cNvGrpSpPr/>
              <p:nvPr userDrawn="1"/>
            </p:nvGrpSpPr>
            <p:grpSpPr>
              <a:xfrm>
                <a:off x="-1737766" y="864082"/>
                <a:ext cx="419166" cy="410430"/>
                <a:chOff x="3708400" y="309013"/>
                <a:chExt cx="1901295" cy="1861668"/>
              </a:xfrm>
              <a:solidFill>
                <a:schemeClr val="tx1"/>
              </a:solidFill>
            </p:grpSpPr>
            <p:sp>
              <p:nvSpPr>
                <p:cNvPr id="261" name="Rechthoek 260">
                  <a:extLst>
                    <a:ext uri="{FF2B5EF4-FFF2-40B4-BE49-F238E27FC236}">
                      <a16:creationId xmlns:a16="http://schemas.microsoft.com/office/drawing/2014/main" id="{7CC4C1C2-5D4E-4701-B63C-511993AB41A7}"/>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2" name="Rechthoek 261">
                  <a:extLst>
                    <a:ext uri="{FF2B5EF4-FFF2-40B4-BE49-F238E27FC236}">
                      <a16:creationId xmlns:a16="http://schemas.microsoft.com/office/drawing/2014/main" id="{0B47F2C8-B9F1-4C1A-925F-719CA4197E3D}"/>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3" name="Rechthoek 262">
                  <a:extLst>
                    <a:ext uri="{FF2B5EF4-FFF2-40B4-BE49-F238E27FC236}">
                      <a16:creationId xmlns:a16="http://schemas.microsoft.com/office/drawing/2014/main" id="{9283793E-04C3-4DD2-97EF-A7F6ED016548}"/>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4" name="Rechthoek 263">
                  <a:extLst>
                    <a:ext uri="{FF2B5EF4-FFF2-40B4-BE49-F238E27FC236}">
                      <a16:creationId xmlns:a16="http://schemas.microsoft.com/office/drawing/2014/main" id="{344D8CDF-73E7-4117-B526-20D42E1E52A6}"/>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5" name="Rechthoek 264">
                  <a:extLst>
                    <a:ext uri="{FF2B5EF4-FFF2-40B4-BE49-F238E27FC236}">
                      <a16:creationId xmlns:a16="http://schemas.microsoft.com/office/drawing/2014/main" id="{F5673240-2D09-4505-BC4D-F0A6BA208141}"/>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6" name="Rechthoek 265">
                  <a:extLst>
                    <a:ext uri="{FF2B5EF4-FFF2-40B4-BE49-F238E27FC236}">
                      <a16:creationId xmlns:a16="http://schemas.microsoft.com/office/drawing/2014/main" id="{534D98D9-670E-4467-8433-31C594B9EEA3}"/>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7" name="Rechthoek 266">
                  <a:extLst>
                    <a:ext uri="{FF2B5EF4-FFF2-40B4-BE49-F238E27FC236}">
                      <a16:creationId xmlns:a16="http://schemas.microsoft.com/office/drawing/2014/main" id="{50E80379-1C80-40C7-9A4B-F901F0052F6C}"/>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8" name="Rechthoek 267">
                  <a:extLst>
                    <a:ext uri="{FF2B5EF4-FFF2-40B4-BE49-F238E27FC236}">
                      <a16:creationId xmlns:a16="http://schemas.microsoft.com/office/drawing/2014/main" id="{26C51C05-F659-4997-A1DA-83412ACA0546}"/>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69" name="Rechthoek 268">
                  <a:extLst>
                    <a:ext uri="{FF2B5EF4-FFF2-40B4-BE49-F238E27FC236}">
                      <a16:creationId xmlns:a16="http://schemas.microsoft.com/office/drawing/2014/main" id="{FBEB9495-94E7-474F-9FCB-EE8388944A2D}"/>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0" name="Rechthoek 269">
                  <a:extLst>
                    <a:ext uri="{FF2B5EF4-FFF2-40B4-BE49-F238E27FC236}">
                      <a16:creationId xmlns:a16="http://schemas.microsoft.com/office/drawing/2014/main" id="{C0A4F79A-5A3F-4EB5-8D36-C5311F23742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71" name="Vrije vorm 132">
                  <a:extLst>
                    <a:ext uri="{FF2B5EF4-FFF2-40B4-BE49-F238E27FC236}">
                      <a16:creationId xmlns:a16="http://schemas.microsoft.com/office/drawing/2014/main" id="{D7A254B0-D723-4C44-B9DE-6032AEAB883D}"/>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63" name="Rechte verbindingslijn 162">
              <a:extLst>
                <a:ext uri="{FF2B5EF4-FFF2-40B4-BE49-F238E27FC236}">
                  <a16:creationId xmlns:a16="http://schemas.microsoft.com/office/drawing/2014/main" id="{BFCFC2AF-4F73-4124-9A9B-C8A1F5618582}"/>
                </a:ext>
              </a:extLst>
            </p:cNvPr>
            <p:cNvCxnSpPr>
              <a:stCxn id="165" idx="2"/>
              <a:endCxn id="25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765839AE-66A8-4F3D-82FE-A3B251777DE1}"/>
                </a:ext>
              </a:extLst>
            </p:cNvPr>
            <p:cNvCxnSpPr>
              <a:stCxn id="236" idx="3"/>
              <a:endCxn id="27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65" name="Ovaal 164">
              <a:extLst>
                <a:ext uri="{FF2B5EF4-FFF2-40B4-BE49-F238E27FC236}">
                  <a16:creationId xmlns:a16="http://schemas.microsoft.com/office/drawing/2014/main" id="{A59849A5-EEA4-424C-BB30-496A7AC5F35C}"/>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36" name="Ovaal 235">
              <a:extLst>
                <a:ext uri="{FF2B5EF4-FFF2-40B4-BE49-F238E27FC236}">
                  <a16:creationId xmlns:a16="http://schemas.microsoft.com/office/drawing/2014/main" id="{04FD5430-1F25-492F-861C-6BFFD06FF0C0}"/>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37" name="Textfield placeholder">
              <a:extLst>
                <a:ext uri="{FF2B5EF4-FFF2-40B4-BE49-F238E27FC236}">
                  <a16:creationId xmlns:a16="http://schemas.microsoft.com/office/drawing/2014/main" id="{DD33C2E3-FDF9-4CC9-9363-5AA817B8E0EC}"/>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vooruit</a:t>
              </a:r>
            </a:p>
          </p:txBody>
        </p:sp>
        <p:sp>
          <p:nvSpPr>
            <p:cNvPr id="238" name="Textfield placeholder">
              <a:extLst>
                <a:ext uri="{FF2B5EF4-FFF2-40B4-BE49-F238E27FC236}">
                  <a16:creationId xmlns:a16="http://schemas.microsoft.com/office/drawing/2014/main" id="{4F815811-22E0-44E2-AC8E-D59DC4D0C33F}"/>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terug</a:t>
              </a:r>
            </a:p>
          </p:txBody>
        </p:sp>
        <p:sp>
          <p:nvSpPr>
            <p:cNvPr id="239" name="Ovaal 238">
              <a:extLst>
                <a:ext uri="{FF2B5EF4-FFF2-40B4-BE49-F238E27FC236}">
                  <a16:creationId xmlns:a16="http://schemas.microsoft.com/office/drawing/2014/main" id="{79903C5F-2D77-4C8E-BA9C-4AF54C72071E}"/>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40" name="Ovaal 239">
              <a:extLst>
                <a:ext uri="{FF2B5EF4-FFF2-40B4-BE49-F238E27FC236}">
                  <a16:creationId xmlns:a16="http://schemas.microsoft.com/office/drawing/2014/main" id="{489FED9E-5625-402C-B37A-CFC163F9DD01}"/>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41" name="Ovaal 240">
              <a:extLst>
                <a:ext uri="{FF2B5EF4-FFF2-40B4-BE49-F238E27FC236}">
                  <a16:creationId xmlns:a16="http://schemas.microsoft.com/office/drawing/2014/main" id="{9BF5A6AC-8275-4A9D-B1D3-94608E91E255}"/>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42" name="Ovaal 241">
              <a:extLst>
                <a:ext uri="{FF2B5EF4-FFF2-40B4-BE49-F238E27FC236}">
                  <a16:creationId xmlns:a16="http://schemas.microsoft.com/office/drawing/2014/main" id="{0E864704-DD06-4653-9125-8265BD874335}"/>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43" name="Ovaal 242">
              <a:extLst>
                <a:ext uri="{FF2B5EF4-FFF2-40B4-BE49-F238E27FC236}">
                  <a16:creationId xmlns:a16="http://schemas.microsoft.com/office/drawing/2014/main" id="{DB9C97CF-1D2A-4502-A1A6-EF87D24B816D}"/>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44" name="Textfield placeholder">
              <a:extLst>
                <a:ext uri="{FF2B5EF4-FFF2-40B4-BE49-F238E27FC236}">
                  <a16:creationId xmlns:a16="http://schemas.microsoft.com/office/drawing/2014/main" id="{82A0CD84-17C1-4CE6-9A73-7490622847AB}"/>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45" name="Textfield placeholder">
              <a:extLst>
                <a:ext uri="{FF2B5EF4-FFF2-40B4-BE49-F238E27FC236}">
                  <a16:creationId xmlns:a16="http://schemas.microsoft.com/office/drawing/2014/main" id="{1999F83E-A6C0-4093-AE91-A0DEBD21C1B2}"/>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46" name="Textfield placeholder">
              <a:extLst>
                <a:ext uri="{FF2B5EF4-FFF2-40B4-BE49-F238E27FC236}">
                  <a16:creationId xmlns:a16="http://schemas.microsoft.com/office/drawing/2014/main" id="{E4E9EC30-5DC9-42B2-B8D4-63D15CB158D5}"/>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47" name="Textfield placeholder">
              <a:extLst>
                <a:ext uri="{FF2B5EF4-FFF2-40B4-BE49-F238E27FC236}">
                  <a16:creationId xmlns:a16="http://schemas.microsoft.com/office/drawing/2014/main" id="{30764291-F0D4-4376-84F3-1141E77DF26C}"/>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48" name="Textfield placeholder">
              <a:extLst>
                <a:ext uri="{FF2B5EF4-FFF2-40B4-BE49-F238E27FC236}">
                  <a16:creationId xmlns:a16="http://schemas.microsoft.com/office/drawing/2014/main" id="{47664528-009C-4FE2-A992-6B7A5E4CC7DF}"/>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49" name="Groep 248">
              <a:extLst>
                <a:ext uri="{FF2B5EF4-FFF2-40B4-BE49-F238E27FC236}">
                  <a16:creationId xmlns:a16="http://schemas.microsoft.com/office/drawing/2014/main" id="{351266FA-EA0B-47EA-A76C-68760D30B301}"/>
                </a:ext>
              </a:extLst>
            </p:cNvPr>
            <p:cNvGrpSpPr/>
            <p:nvPr userDrawn="1"/>
          </p:nvGrpSpPr>
          <p:grpSpPr>
            <a:xfrm>
              <a:off x="-950342" y="1837957"/>
              <a:ext cx="687412" cy="3758146"/>
              <a:chOff x="-740196" y="1837957"/>
              <a:chExt cx="1374825" cy="3758146"/>
            </a:xfrm>
          </p:grpSpPr>
          <p:sp>
            <p:nvSpPr>
              <p:cNvPr id="250" name="Textfield placeholder">
                <a:extLst>
                  <a:ext uri="{FF2B5EF4-FFF2-40B4-BE49-F238E27FC236}">
                    <a16:creationId xmlns:a16="http://schemas.microsoft.com/office/drawing/2014/main" id="{AE417B29-FDE3-48A9-AF90-B91AB758D3F7}"/>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51" name="Textfield placeholder">
                <a:extLst>
                  <a:ext uri="{FF2B5EF4-FFF2-40B4-BE49-F238E27FC236}">
                    <a16:creationId xmlns:a16="http://schemas.microsoft.com/office/drawing/2014/main" id="{EEF82AA9-ADDF-4FCA-B264-A5D9C2D41135}"/>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52" name="Textfield placeholder">
                <a:extLst>
                  <a:ext uri="{FF2B5EF4-FFF2-40B4-BE49-F238E27FC236}">
                    <a16:creationId xmlns:a16="http://schemas.microsoft.com/office/drawing/2014/main" id="{75A62A7D-2633-4D3C-B995-30D6A398A389}"/>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53" name="Textfield placeholder">
                <a:extLst>
                  <a:ext uri="{FF2B5EF4-FFF2-40B4-BE49-F238E27FC236}">
                    <a16:creationId xmlns:a16="http://schemas.microsoft.com/office/drawing/2014/main" id="{0208E0BB-AD73-4E7D-B306-391A1953832C}"/>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54" name="Textfield placeholder">
                <a:extLst>
                  <a:ext uri="{FF2B5EF4-FFF2-40B4-BE49-F238E27FC236}">
                    <a16:creationId xmlns:a16="http://schemas.microsoft.com/office/drawing/2014/main" id="{122B1F2E-7771-4398-B717-3D225BE43468}"/>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55" name="Textfield placeholder">
                <a:extLst>
                  <a:ext uri="{FF2B5EF4-FFF2-40B4-BE49-F238E27FC236}">
                    <a16:creationId xmlns:a16="http://schemas.microsoft.com/office/drawing/2014/main" id="{2AECF3A7-DFF2-4539-82B2-18C1513A2D1C}"/>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56" name="Textfield placeholder">
                <a:extLst>
                  <a:ext uri="{FF2B5EF4-FFF2-40B4-BE49-F238E27FC236}">
                    <a16:creationId xmlns:a16="http://schemas.microsoft.com/office/drawing/2014/main" id="{F29B1E99-4DFC-4ADA-950E-BF67B9689F11}"/>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57" name="Textfield placeholder">
                <a:extLst>
                  <a:ext uri="{FF2B5EF4-FFF2-40B4-BE49-F238E27FC236}">
                    <a16:creationId xmlns:a16="http://schemas.microsoft.com/office/drawing/2014/main" id="{18632913-32AC-4147-89FD-D5E0956960DF}"/>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58" name="Textfield placeholder">
                <a:extLst>
                  <a:ext uri="{FF2B5EF4-FFF2-40B4-BE49-F238E27FC236}">
                    <a16:creationId xmlns:a16="http://schemas.microsoft.com/office/drawing/2014/main" id="{FF610C2A-5FD5-4937-AE11-66E036F61E1A}"/>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981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Links + Object (M)">
    <p:spTree>
      <p:nvGrpSpPr>
        <p:cNvPr id="1" name=""/>
        <p:cNvGrpSpPr/>
        <p:nvPr/>
      </p:nvGrpSpPr>
      <p:grpSpPr>
        <a:xfrm>
          <a:off x="0" y="0"/>
          <a:ext cx="0" cy="0"/>
          <a:chOff x="0" y="0"/>
          <a:chExt cx="0" cy="0"/>
        </a:xfrm>
      </p:grpSpPr>
      <p:sp>
        <p:nvSpPr>
          <p:cNvPr id="148" name="Rechthoek 147"/>
          <p:cNvSpPr/>
          <p:nvPr userDrawn="1"/>
        </p:nvSpPr>
        <p:spPr>
          <a:xfrm>
            <a:off x="4585903" y="1066730"/>
            <a:ext cx="4558098" cy="34186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354349" y="144001"/>
            <a:ext cx="8435303" cy="486000"/>
          </a:xfrm>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8" y="1065075"/>
            <a:ext cx="4237079" cy="3418617"/>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FC15C71B-FA6E-4875-A746-81068A1D381C}"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4"/>
          </p:nvPr>
        </p:nvSpPr>
        <p:spPr>
          <a:xfrm>
            <a:off x="4867432" y="1230770"/>
            <a:ext cx="3997985" cy="2689551"/>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Links + Object (M) + schrift</a:t>
            </a:r>
          </a:p>
        </p:txBody>
      </p:sp>
      <p:sp>
        <p:nvSpPr>
          <p:cNvPr id="12" name="Tijdelijke aanduiding voor verticale tekst 2"/>
          <p:cNvSpPr>
            <a:spLocks noGrp="1"/>
          </p:cNvSpPr>
          <p:nvPr>
            <p:ph type="body" orient="vert" idx="15" hasCustomPrompt="1"/>
          </p:nvPr>
        </p:nvSpPr>
        <p:spPr>
          <a:xfrm>
            <a:off x="4591859" y="4106522"/>
            <a:ext cx="4552141" cy="378000"/>
          </a:xfrm>
          <a:solidFill>
            <a:schemeClr val="accent2"/>
          </a:solidFill>
        </p:spPr>
        <p:txBody>
          <a:bodyPr vert="horz" lIns="324000" tIns="36000" rIns="216000" bIns="0" anchor="ctr"/>
          <a:lstStyle>
            <a:lvl1pPr algn="l">
              <a:defRPr sz="1349" b="0">
                <a:solidFill>
                  <a:schemeClr val="tx2"/>
                </a:solidFill>
              </a:defRPr>
            </a:lvl1pPr>
          </a:lstStyle>
          <a:p>
            <a:pPr lvl="0"/>
            <a:r>
              <a:rPr lang="nl-NL"/>
              <a:t>Onderschrift</a:t>
            </a:r>
          </a:p>
        </p:txBody>
      </p:sp>
      <p:grpSp>
        <p:nvGrpSpPr>
          <p:cNvPr id="218" name="Groep 217">
            <a:extLst>
              <a:ext uri="{FF2B5EF4-FFF2-40B4-BE49-F238E27FC236}">
                <a16:creationId xmlns:a16="http://schemas.microsoft.com/office/drawing/2014/main" id="{69771287-9D67-4864-A158-E86FDB877C0B}"/>
              </a:ext>
            </a:extLst>
          </p:cNvPr>
          <p:cNvGrpSpPr/>
          <p:nvPr userDrawn="1"/>
        </p:nvGrpSpPr>
        <p:grpSpPr>
          <a:xfrm>
            <a:off x="9270489" y="-19501"/>
            <a:ext cx="2298011" cy="5148523"/>
            <a:chOff x="12363871" y="-26002"/>
            <a:chExt cx="3064812" cy="6864697"/>
          </a:xfrm>
        </p:grpSpPr>
        <p:sp>
          <p:nvSpPr>
            <p:cNvPr id="219" name="Tekstvak 33">
              <a:extLst>
                <a:ext uri="{FF2B5EF4-FFF2-40B4-BE49-F238E27FC236}">
                  <a16:creationId xmlns:a16="http://schemas.microsoft.com/office/drawing/2014/main" id="{18A57734-9FD2-4EB0-8D7D-FA29B3E4F59E}"/>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220" name="Tekstvak 33">
              <a:extLst>
                <a:ext uri="{FF2B5EF4-FFF2-40B4-BE49-F238E27FC236}">
                  <a16:creationId xmlns:a16="http://schemas.microsoft.com/office/drawing/2014/main" id="{1B8B003F-08F3-454F-BA08-356DC4D249B7}"/>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221" name="Ovaal 220">
              <a:extLst>
                <a:ext uri="{FF2B5EF4-FFF2-40B4-BE49-F238E27FC236}">
                  <a16:creationId xmlns:a16="http://schemas.microsoft.com/office/drawing/2014/main" id="{3BCFC3A1-6238-4039-9DDF-3E609B740664}"/>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22" name="Ovaal 221">
              <a:extLst>
                <a:ext uri="{FF2B5EF4-FFF2-40B4-BE49-F238E27FC236}">
                  <a16:creationId xmlns:a16="http://schemas.microsoft.com/office/drawing/2014/main" id="{100864FA-B246-4F61-9DBD-74199DDFEE5A}"/>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23" name="Picture 3">
              <a:extLst>
                <a:ext uri="{FF2B5EF4-FFF2-40B4-BE49-F238E27FC236}">
                  <a16:creationId xmlns:a16="http://schemas.microsoft.com/office/drawing/2014/main" id="{2BCCC0A0-17C8-4280-B238-1D4AE92B989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24" name="Picture 3">
              <a:extLst>
                <a:ext uri="{FF2B5EF4-FFF2-40B4-BE49-F238E27FC236}">
                  <a16:creationId xmlns:a16="http://schemas.microsoft.com/office/drawing/2014/main" id="{520F8CE4-6433-412D-A3EC-CB63F012D0A3}"/>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25" name="Tekstvak 224">
              <a:extLst>
                <a:ext uri="{FF2B5EF4-FFF2-40B4-BE49-F238E27FC236}">
                  <a16:creationId xmlns:a16="http://schemas.microsoft.com/office/drawing/2014/main" id="{A7ABA664-737F-47E3-9F51-3F584DE5F729}"/>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226" name="Rechthoek 225">
              <a:extLst>
                <a:ext uri="{FF2B5EF4-FFF2-40B4-BE49-F238E27FC236}">
                  <a16:creationId xmlns:a16="http://schemas.microsoft.com/office/drawing/2014/main" id="{BA34FCDB-D3D7-4749-A7B9-6EA2105C9F9B}"/>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227" name="Rechte verbindingslijn 226">
              <a:extLst>
                <a:ext uri="{FF2B5EF4-FFF2-40B4-BE49-F238E27FC236}">
                  <a16:creationId xmlns:a16="http://schemas.microsoft.com/office/drawing/2014/main" id="{784FEC91-7B23-4C14-9149-221D6F171B6C}"/>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a:extLst>
                <a:ext uri="{FF2B5EF4-FFF2-40B4-BE49-F238E27FC236}">
                  <a16:creationId xmlns:a16="http://schemas.microsoft.com/office/drawing/2014/main" id="{E149FD21-A7D1-49C0-95A7-DAE11195FA91}"/>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6FEF742D-4430-4787-89D1-D1EECAEFF491}"/>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0E6B1B4B-A821-4F4D-BE4B-B06D7909D5F0}"/>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a:extLst>
                <a:ext uri="{FF2B5EF4-FFF2-40B4-BE49-F238E27FC236}">
                  <a16:creationId xmlns:a16="http://schemas.microsoft.com/office/drawing/2014/main" id="{3D37CDAB-69D4-4F16-9290-328793381B63}"/>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32" name="Groep 231">
              <a:extLst>
                <a:ext uri="{FF2B5EF4-FFF2-40B4-BE49-F238E27FC236}">
                  <a16:creationId xmlns:a16="http://schemas.microsoft.com/office/drawing/2014/main" id="{4571CD52-A5AA-4603-A1D1-3138456DC789}"/>
                </a:ext>
              </a:extLst>
            </p:cNvPr>
            <p:cNvGrpSpPr/>
            <p:nvPr userDrawn="1"/>
          </p:nvGrpSpPr>
          <p:grpSpPr>
            <a:xfrm>
              <a:off x="12436353" y="1728359"/>
              <a:ext cx="689983" cy="573048"/>
              <a:chOff x="15171969" y="1587338"/>
              <a:chExt cx="755407" cy="627385"/>
            </a:xfrm>
          </p:grpSpPr>
          <p:sp>
            <p:nvSpPr>
              <p:cNvPr id="271" name="Rechthoek 962">
                <a:extLst>
                  <a:ext uri="{FF2B5EF4-FFF2-40B4-BE49-F238E27FC236}">
                    <a16:creationId xmlns:a16="http://schemas.microsoft.com/office/drawing/2014/main" id="{6F4BCEED-EB2A-47FB-AB92-33826760A802}"/>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272" name="Groep 271">
                <a:extLst>
                  <a:ext uri="{FF2B5EF4-FFF2-40B4-BE49-F238E27FC236}">
                    <a16:creationId xmlns:a16="http://schemas.microsoft.com/office/drawing/2014/main" id="{37FB271C-BE2A-420C-9E3F-8636D57E379A}"/>
                  </a:ext>
                </a:extLst>
              </p:cNvPr>
              <p:cNvGrpSpPr/>
              <p:nvPr userDrawn="1"/>
            </p:nvGrpSpPr>
            <p:grpSpPr>
              <a:xfrm>
                <a:off x="15281106" y="1587338"/>
                <a:ext cx="511775" cy="560304"/>
                <a:chOff x="10604642" y="969717"/>
                <a:chExt cx="1290643" cy="1427163"/>
              </a:xfrm>
            </p:grpSpPr>
            <p:grpSp>
              <p:nvGrpSpPr>
                <p:cNvPr id="273" name="Group 879">
                  <a:extLst>
                    <a:ext uri="{FF2B5EF4-FFF2-40B4-BE49-F238E27FC236}">
                      <a16:creationId xmlns:a16="http://schemas.microsoft.com/office/drawing/2014/main" id="{C033FA24-90B1-4CD9-BDDF-6C7D51526448}"/>
                    </a:ext>
                  </a:extLst>
                </p:cNvPr>
                <p:cNvGrpSpPr>
                  <a:grpSpLocks noChangeAspect="1"/>
                </p:cNvGrpSpPr>
                <p:nvPr userDrawn="1"/>
              </p:nvGrpSpPr>
              <p:grpSpPr bwMode="auto">
                <a:xfrm>
                  <a:off x="10604642" y="969717"/>
                  <a:ext cx="1290643" cy="1427163"/>
                  <a:chOff x="4798" y="1515"/>
                  <a:chExt cx="813" cy="899"/>
                </a:xfrm>
              </p:grpSpPr>
              <p:sp>
                <p:nvSpPr>
                  <p:cNvPr id="275" name="Freeform 886">
                    <a:extLst>
                      <a:ext uri="{FF2B5EF4-FFF2-40B4-BE49-F238E27FC236}">
                        <a16:creationId xmlns:a16="http://schemas.microsoft.com/office/drawing/2014/main" id="{619FA1D6-1262-4F5A-B705-3C7A2651BDDE}"/>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6" name="Rectangle 880">
                    <a:extLst>
                      <a:ext uri="{FF2B5EF4-FFF2-40B4-BE49-F238E27FC236}">
                        <a16:creationId xmlns:a16="http://schemas.microsoft.com/office/drawing/2014/main" id="{F1F208BA-27F5-4668-A51F-61F4F6F16CE6}"/>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7" name="Rectangle 881">
                    <a:extLst>
                      <a:ext uri="{FF2B5EF4-FFF2-40B4-BE49-F238E27FC236}">
                        <a16:creationId xmlns:a16="http://schemas.microsoft.com/office/drawing/2014/main" id="{5ED160C6-CBF2-4E09-BBA6-C1F8BD52C1B0}"/>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8" name="Freeform 882">
                    <a:extLst>
                      <a:ext uri="{FF2B5EF4-FFF2-40B4-BE49-F238E27FC236}">
                        <a16:creationId xmlns:a16="http://schemas.microsoft.com/office/drawing/2014/main" id="{674E26B1-4B56-44F3-8D0A-77209578731B}"/>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9" name="Freeform 883">
                    <a:extLst>
                      <a:ext uri="{FF2B5EF4-FFF2-40B4-BE49-F238E27FC236}">
                        <a16:creationId xmlns:a16="http://schemas.microsoft.com/office/drawing/2014/main" id="{4ED0DA8E-47D2-439D-AEB9-C999C934D8E0}"/>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0" name="Freeform 884">
                    <a:extLst>
                      <a:ext uri="{FF2B5EF4-FFF2-40B4-BE49-F238E27FC236}">
                        <a16:creationId xmlns:a16="http://schemas.microsoft.com/office/drawing/2014/main" id="{8D4F4AAB-575D-4A2C-AAD4-8144E76F49D5}"/>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1" name="Rectangle 885">
                    <a:extLst>
                      <a:ext uri="{FF2B5EF4-FFF2-40B4-BE49-F238E27FC236}">
                        <a16:creationId xmlns:a16="http://schemas.microsoft.com/office/drawing/2014/main" id="{9D375741-997E-47FD-8A17-CFE89181A723}"/>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2" name="Rectangle 887">
                    <a:extLst>
                      <a:ext uri="{FF2B5EF4-FFF2-40B4-BE49-F238E27FC236}">
                        <a16:creationId xmlns:a16="http://schemas.microsoft.com/office/drawing/2014/main" id="{F91103CE-E35B-4200-B687-E7D5334B29A8}"/>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3" name="Freeform 888">
                    <a:extLst>
                      <a:ext uri="{FF2B5EF4-FFF2-40B4-BE49-F238E27FC236}">
                        <a16:creationId xmlns:a16="http://schemas.microsoft.com/office/drawing/2014/main" id="{AD116082-A105-4F25-8D40-AE3A7FBC2246}"/>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274" name="Vrije vorm 84">
                  <a:extLst>
                    <a:ext uri="{FF2B5EF4-FFF2-40B4-BE49-F238E27FC236}">
                      <a16:creationId xmlns:a16="http://schemas.microsoft.com/office/drawing/2014/main" id="{469AA1CA-CD96-4596-8021-8477B3984C6C}"/>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233" name="Groep 232">
              <a:extLst>
                <a:ext uri="{FF2B5EF4-FFF2-40B4-BE49-F238E27FC236}">
                  <a16:creationId xmlns:a16="http://schemas.microsoft.com/office/drawing/2014/main" id="{6294D34B-E12A-4A05-BA80-D31D30F75C1C}"/>
                </a:ext>
              </a:extLst>
            </p:cNvPr>
            <p:cNvGrpSpPr/>
            <p:nvPr userDrawn="1"/>
          </p:nvGrpSpPr>
          <p:grpSpPr>
            <a:xfrm>
              <a:off x="12548778" y="6003628"/>
              <a:ext cx="1980859" cy="542924"/>
              <a:chOff x="12390702" y="6054428"/>
              <a:chExt cx="1980859" cy="542924"/>
            </a:xfrm>
          </p:grpSpPr>
          <p:sp>
            <p:nvSpPr>
              <p:cNvPr id="237" name="Rechthoek 236">
                <a:extLst>
                  <a:ext uri="{FF2B5EF4-FFF2-40B4-BE49-F238E27FC236}">
                    <a16:creationId xmlns:a16="http://schemas.microsoft.com/office/drawing/2014/main" id="{B74A74DA-E038-4807-A364-581866B63383}"/>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38" name="Rechthoek 237">
                <a:extLst>
                  <a:ext uri="{FF2B5EF4-FFF2-40B4-BE49-F238E27FC236}">
                    <a16:creationId xmlns:a16="http://schemas.microsoft.com/office/drawing/2014/main" id="{4292D501-C2EE-4CEE-9ABC-971CA83B17D6}"/>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239" name="Gelijkbenige driehoek 238">
                <a:extLst>
                  <a:ext uri="{FF2B5EF4-FFF2-40B4-BE49-F238E27FC236}">
                    <a16:creationId xmlns:a16="http://schemas.microsoft.com/office/drawing/2014/main" id="{1EC60065-DC1D-4922-9122-BD0C76BE775C}"/>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40" name="Afgeronde rechthoek 50">
                <a:extLst>
                  <a:ext uri="{FF2B5EF4-FFF2-40B4-BE49-F238E27FC236}">
                    <a16:creationId xmlns:a16="http://schemas.microsoft.com/office/drawing/2014/main" id="{098AA805-C175-4CB9-A8BF-F92676B0B571}"/>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241" name="Groep 240">
                <a:extLst>
                  <a:ext uri="{FF2B5EF4-FFF2-40B4-BE49-F238E27FC236}">
                    <a16:creationId xmlns:a16="http://schemas.microsoft.com/office/drawing/2014/main" id="{415435D2-A04B-4ADD-8AA6-FB8F938D26CE}"/>
                  </a:ext>
                </a:extLst>
              </p:cNvPr>
              <p:cNvGrpSpPr/>
              <p:nvPr/>
            </p:nvGrpSpPr>
            <p:grpSpPr>
              <a:xfrm>
                <a:off x="12461788" y="6100223"/>
                <a:ext cx="204691" cy="170000"/>
                <a:chOff x="15171969" y="1587338"/>
                <a:chExt cx="755407" cy="627385"/>
              </a:xfrm>
            </p:grpSpPr>
            <p:sp>
              <p:nvSpPr>
                <p:cNvPr id="258" name="Rechthoek 962">
                  <a:extLst>
                    <a:ext uri="{FF2B5EF4-FFF2-40B4-BE49-F238E27FC236}">
                      <a16:creationId xmlns:a16="http://schemas.microsoft.com/office/drawing/2014/main" id="{80C96942-0654-49D5-926F-BF5A9E9EF522}"/>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259" name="Groep 258">
                  <a:extLst>
                    <a:ext uri="{FF2B5EF4-FFF2-40B4-BE49-F238E27FC236}">
                      <a16:creationId xmlns:a16="http://schemas.microsoft.com/office/drawing/2014/main" id="{53D60B92-8FE3-47C3-B0D2-4308BFF6EC56}"/>
                    </a:ext>
                  </a:extLst>
                </p:cNvPr>
                <p:cNvGrpSpPr/>
                <p:nvPr userDrawn="1"/>
              </p:nvGrpSpPr>
              <p:grpSpPr>
                <a:xfrm>
                  <a:off x="15281106" y="1587338"/>
                  <a:ext cx="511775" cy="560304"/>
                  <a:chOff x="10604642" y="969717"/>
                  <a:chExt cx="1290643" cy="1427163"/>
                </a:xfrm>
              </p:grpSpPr>
              <p:grpSp>
                <p:nvGrpSpPr>
                  <p:cNvPr id="260" name="Group 879">
                    <a:extLst>
                      <a:ext uri="{FF2B5EF4-FFF2-40B4-BE49-F238E27FC236}">
                        <a16:creationId xmlns:a16="http://schemas.microsoft.com/office/drawing/2014/main" id="{74CB0B7F-DC4A-4805-8E4C-E8BC33F0C161}"/>
                      </a:ext>
                    </a:extLst>
                  </p:cNvPr>
                  <p:cNvGrpSpPr>
                    <a:grpSpLocks noChangeAspect="1"/>
                  </p:cNvGrpSpPr>
                  <p:nvPr userDrawn="1"/>
                </p:nvGrpSpPr>
                <p:grpSpPr bwMode="auto">
                  <a:xfrm>
                    <a:off x="10604642" y="969717"/>
                    <a:ext cx="1290643" cy="1427163"/>
                    <a:chOff x="4798" y="1515"/>
                    <a:chExt cx="813" cy="899"/>
                  </a:xfrm>
                </p:grpSpPr>
                <p:sp>
                  <p:nvSpPr>
                    <p:cNvPr id="262" name="Freeform 886">
                      <a:extLst>
                        <a:ext uri="{FF2B5EF4-FFF2-40B4-BE49-F238E27FC236}">
                          <a16:creationId xmlns:a16="http://schemas.microsoft.com/office/drawing/2014/main" id="{58DCEFD5-E63F-4AF9-AFE7-71697A788607}"/>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3" name="Rectangle 880">
                      <a:extLst>
                        <a:ext uri="{FF2B5EF4-FFF2-40B4-BE49-F238E27FC236}">
                          <a16:creationId xmlns:a16="http://schemas.microsoft.com/office/drawing/2014/main" id="{607AE5B2-F021-4F0A-A22B-865FDC1AF1F7}"/>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4" name="Rectangle 881">
                      <a:extLst>
                        <a:ext uri="{FF2B5EF4-FFF2-40B4-BE49-F238E27FC236}">
                          <a16:creationId xmlns:a16="http://schemas.microsoft.com/office/drawing/2014/main" id="{5E8FA429-CD72-4F97-9168-90AF3E0071B9}"/>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5" name="Freeform 882">
                      <a:extLst>
                        <a:ext uri="{FF2B5EF4-FFF2-40B4-BE49-F238E27FC236}">
                          <a16:creationId xmlns:a16="http://schemas.microsoft.com/office/drawing/2014/main" id="{5A72315C-D9EC-44E6-897C-83F1A8935714}"/>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6" name="Freeform 883">
                      <a:extLst>
                        <a:ext uri="{FF2B5EF4-FFF2-40B4-BE49-F238E27FC236}">
                          <a16:creationId xmlns:a16="http://schemas.microsoft.com/office/drawing/2014/main" id="{A7FACE2C-89E7-4A54-80EB-6672F9F7CA4E}"/>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7" name="Freeform 884">
                      <a:extLst>
                        <a:ext uri="{FF2B5EF4-FFF2-40B4-BE49-F238E27FC236}">
                          <a16:creationId xmlns:a16="http://schemas.microsoft.com/office/drawing/2014/main" id="{3DF6E8FA-4187-446E-BFDC-16EBAE46D0E6}"/>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8" name="Rectangle 885">
                      <a:extLst>
                        <a:ext uri="{FF2B5EF4-FFF2-40B4-BE49-F238E27FC236}">
                          <a16:creationId xmlns:a16="http://schemas.microsoft.com/office/drawing/2014/main" id="{884D3C90-4D0B-4873-9BC4-2A5B5F9C5BB6}"/>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9" name="Rectangle 887">
                      <a:extLst>
                        <a:ext uri="{FF2B5EF4-FFF2-40B4-BE49-F238E27FC236}">
                          <a16:creationId xmlns:a16="http://schemas.microsoft.com/office/drawing/2014/main" id="{6AA79905-CF02-4911-956B-4171026F5277}"/>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0" name="Freeform 888">
                      <a:extLst>
                        <a:ext uri="{FF2B5EF4-FFF2-40B4-BE49-F238E27FC236}">
                          <a16:creationId xmlns:a16="http://schemas.microsoft.com/office/drawing/2014/main" id="{A94794FE-8161-47C1-A784-E85E4EBBEA6E}"/>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261" name="Vrije vorm 71">
                    <a:extLst>
                      <a:ext uri="{FF2B5EF4-FFF2-40B4-BE49-F238E27FC236}">
                        <a16:creationId xmlns:a16="http://schemas.microsoft.com/office/drawing/2014/main" id="{64095302-CDC0-473A-AB79-D49D577D368B}"/>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242" name="Groep 241">
                <a:extLst>
                  <a:ext uri="{FF2B5EF4-FFF2-40B4-BE49-F238E27FC236}">
                    <a16:creationId xmlns:a16="http://schemas.microsoft.com/office/drawing/2014/main" id="{5E601891-4F99-49C5-B4F9-3BB1AACBE904}"/>
                  </a:ext>
                </a:extLst>
              </p:cNvPr>
              <p:cNvGrpSpPr/>
              <p:nvPr/>
            </p:nvGrpSpPr>
            <p:grpSpPr>
              <a:xfrm>
                <a:off x="12468521" y="6356844"/>
                <a:ext cx="133446" cy="114786"/>
                <a:chOff x="14587469" y="6356844"/>
                <a:chExt cx="133446" cy="114786"/>
              </a:xfrm>
            </p:grpSpPr>
            <p:sp>
              <p:nvSpPr>
                <p:cNvPr id="248" name="Rectangle 6">
                  <a:extLst>
                    <a:ext uri="{FF2B5EF4-FFF2-40B4-BE49-F238E27FC236}">
                      <a16:creationId xmlns:a16="http://schemas.microsoft.com/office/drawing/2014/main" id="{A2C79575-5F73-4A6C-BD14-73C6A05F5BAD}"/>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249" name="Rectangle 15">
                  <a:extLst>
                    <a:ext uri="{FF2B5EF4-FFF2-40B4-BE49-F238E27FC236}">
                      <a16:creationId xmlns:a16="http://schemas.microsoft.com/office/drawing/2014/main" id="{2835FD5B-10B7-4540-9DF9-B406114453D2}"/>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250" name="Freeform 14">
                  <a:extLst>
                    <a:ext uri="{FF2B5EF4-FFF2-40B4-BE49-F238E27FC236}">
                      <a16:creationId xmlns:a16="http://schemas.microsoft.com/office/drawing/2014/main" id="{7487E8A6-04EC-4CC8-A14A-599BC9BD9A8E}"/>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251" name="Rechte verbindingslijn 250">
                  <a:extLst>
                    <a:ext uri="{FF2B5EF4-FFF2-40B4-BE49-F238E27FC236}">
                      <a16:creationId xmlns:a16="http://schemas.microsoft.com/office/drawing/2014/main" id="{E2B9C059-76C4-42AE-BF7A-38D12FBAD4D0}"/>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3F40CD88-8162-4C23-A974-AC264E14D506}"/>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D874DFBD-E7CB-4B9E-B7AA-CD0B325E9394}"/>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E7F72897-3D4D-4214-95B7-28EF87F40B4E}"/>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78C2F3FC-7591-4AFD-9104-BB308AB7F58C}"/>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BCAAB8FC-73FA-46A7-BB5B-230814CB6591}"/>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57" name="Rectangle 13">
                  <a:extLst>
                    <a:ext uri="{FF2B5EF4-FFF2-40B4-BE49-F238E27FC236}">
                      <a16:creationId xmlns:a16="http://schemas.microsoft.com/office/drawing/2014/main" id="{D7697778-2488-4C65-AE36-868045258283}"/>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243" name="Groep 242">
                <a:extLst>
                  <a:ext uri="{FF2B5EF4-FFF2-40B4-BE49-F238E27FC236}">
                    <a16:creationId xmlns:a16="http://schemas.microsoft.com/office/drawing/2014/main" id="{91FDB135-D9FB-4F1A-92EB-BA7BEC9D349B}"/>
                  </a:ext>
                </a:extLst>
              </p:cNvPr>
              <p:cNvGrpSpPr/>
              <p:nvPr/>
            </p:nvGrpSpPr>
            <p:grpSpPr>
              <a:xfrm>
                <a:off x="12529899" y="6421402"/>
                <a:ext cx="97399" cy="97399"/>
                <a:chOff x="14546483" y="5323041"/>
                <a:chExt cx="242460" cy="242460"/>
              </a:xfrm>
            </p:grpSpPr>
            <p:sp>
              <p:nvSpPr>
                <p:cNvPr id="244" name="Rechthoek 243">
                  <a:extLst>
                    <a:ext uri="{FF2B5EF4-FFF2-40B4-BE49-F238E27FC236}">
                      <a16:creationId xmlns:a16="http://schemas.microsoft.com/office/drawing/2014/main" id="{2955F9D3-3BC4-4F2F-A7A0-235B4FBD9E44}"/>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245" name="Groep 244">
                  <a:extLst>
                    <a:ext uri="{FF2B5EF4-FFF2-40B4-BE49-F238E27FC236}">
                      <a16:creationId xmlns:a16="http://schemas.microsoft.com/office/drawing/2014/main" id="{A4D3D7CC-B167-492E-969A-2C1C870A0A29}"/>
                    </a:ext>
                  </a:extLst>
                </p:cNvPr>
                <p:cNvGrpSpPr/>
                <p:nvPr/>
              </p:nvGrpSpPr>
              <p:grpSpPr>
                <a:xfrm>
                  <a:off x="14568035" y="5357818"/>
                  <a:ext cx="199836" cy="175226"/>
                  <a:chOff x="14559757" y="5349611"/>
                  <a:chExt cx="216392" cy="191641"/>
                </a:xfrm>
              </p:grpSpPr>
              <p:sp>
                <p:nvSpPr>
                  <p:cNvPr id="246" name="Parallellogram 245">
                    <a:extLst>
                      <a:ext uri="{FF2B5EF4-FFF2-40B4-BE49-F238E27FC236}">
                        <a16:creationId xmlns:a16="http://schemas.microsoft.com/office/drawing/2014/main" id="{B264540E-0300-4ADE-B56F-BC053655D2E7}"/>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47" name="Parallellogram 246">
                    <a:extLst>
                      <a:ext uri="{FF2B5EF4-FFF2-40B4-BE49-F238E27FC236}">
                        <a16:creationId xmlns:a16="http://schemas.microsoft.com/office/drawing/2014/main" id="{3CA4689D-3A29-4DDB-8175-F2BEAA047A5F}"/>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234" name="Tekstvak 33">
              <a:extLst>
                <a:ext uri="{FF2B5EF4-FFF2-40B4-BE49-F238E27FC236}">
                  <a16:creationId xmlns:a16="http://schemas.microsoft.com/office/drawing/2014/main" id="{BF4E3C7F-ADBC-4EEF-A4F9-9934B037242B}"/>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235" name="Rechthoek 234">
              <a:extLst>
                <a:ext uri="{FF2B5EF4-FFF2-40B4-BE49-F238E27FC236}">
                  <a16:creationId xmlns:a16="http://schemas.microsoft.com/office/drawing/2014/main" id="{D3297F07-476F-4144-9898-3B1B49FC51A4}"/>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236" name="Picture 3">
              <a:extLst>
                <a:ext uri="{FF2B5EF4-FFF2-40B4-BE49-F238E27FC236}">
                  <a16:creationId xmlns:a16="http://schemas.microsoft.com/office/drawing/2014/main" id="{D174C7C2-2FE4-4532-87AF-841377AC2F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3" name="Groep 352">
            <a:extLst>
              <a:ext uri="{FF2B5EF4-FFF2-40B4-BE49-F238E27FC236}">
                <a16:creationId xmlns:a16="http://schemas.microsoft.com/office/drawing/2014/main" id="{DE4044AE-64EE-495E-90FB-688BA2AF0D71}"/>
              </a:ext>
            </a:extLst>
          </p:cNvPr>
          <p:cNvGrpSpPr/>
          <p:nvPr userDrawn="1"/>
        </p:nvGrpSpPr>
        <p:grpSpPr>
          <a:xfrm>
            <a:off x="-2229794" y="0"/>
            <a:ext cx="2105686" cy="4353948"/>
            <a:chOff x="-2973833" y="0"/>
            <a:chExt cx="2808312" cy="5805264"/>
          </a:xfrm>
        </p:grpSpPr>
        <p:sp>
          <p:nvSpPr>
            <p:cNvPr id="354" name="Rechthoek 353">
              <a:extLst>
                <a:ext uri="{FF2B5EF4-FFF2-40B4-BE49-F238E27FC236}">
                  <a16:creationId xmlns:a16="http://schemas.microsoft.com/office/drawing/2014/main" id="{B420D42A-976D-40D1-9656-0327E5BF6058}"/>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355" name="Textfield placeholder">
              <a:extLst>
                <a:ext uri="{FF2B5EF4-FFF2-40B4-BE49-F238E27FC236}">
                  <a16:creationId xmlns:a16="http://schemas.microsoft.com/office/drawing/2014/main" id="{44356E7B-7BBC-41EF-AB0F-E135E7EB7D6B}"/>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356" name="Ovaal 355">
              <a:extLst>
                <a:ext uri="{FF2B5EF4-FFF2-40B4-BE49-F238E27FC236}">
                  <a16:creationId xmlns:a16="http://schemas.microsoft.com/office/drawing/2014/main" id="{9026E598-9DAF-4476-A55B-A32C8B36C5BE}"/>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357" name="Ovaal 356">
              <a:extLst>
                <a:ext uri="{FF2B5EF4-FFF2-40B4-BE49-F238E27FC236}">
                  <a16:creationId xmlns:a16="http://schemas.microsoft.com/office/drawing/2014/main" id="{DAB7BA3D-6710-4A1E-A97C-4C887F4C8C78}"/>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358" name="Ovaal 357">
              <a:extLst>
                <a:ext uri="{FF2B5EF4-FFF2-40B4-BE49-F238E27FC236}">
                  <a16:creationId xmlns:a16="http://schemas.microsoft.com/office/drawing/2014/main" id="{D1C4277B-7200-42C7-BF00-E4F36093D447}"/>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359" name="Ovaal 358">
              <a:extLst>
                <a:ext uri="{FF2B5EF4-FFF2-40B4-BE49-F238E27FC236}">
                  <a16:creationId xmlns:a16="http://schemas.microsoft.com/office/drawing/2014/main" id="{C61D4F8F-FF3C-4058-BBAE-035E8A7441D9}"/>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360" name="Textfield placeholder">
              <a:extLst>
                <a:ext uri="{FF2B5EF4-FFF2-40B4-BE49-F238E27FC236}">
                  <a16:creationId xmlns:a16="http://schemas.microsoft.com/office/drawing/2014/main" id="{1A187A43-B355-47C0-9ECE-D9C88187A641}"/>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361" name="Textfield placeholder">
              <a:extLst>
                <a:ext uri="{FF2B5EF4-FFF2-40B4-BE49-F238E27FC236}">
                  <a16:creationId xmlns:a16="http://schemas.microsoft.com/office/drawing/2014/main" id="{A7C43770-F372-4571-AF68-6D991FB81EDB}"/>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362" name="Textfield placeholder">
              <a:extLst>
                <a:ext uri="{FF2B5EF4-FFF2-40B4-BE49-F238E27FC236}">
                  <a16:creationId xmlns:a16="http://schemas.microsoft.com/office/drawing/2014/main" id="{AD4F3D93-7CCC-4C91-8FD6-33D807092074}"/>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363" name="Rechte verbindingslijn 362">
              <a:extLst>
                <a:ext uri="{FF2B5EF4-FFF2-40B4-BE49-F238E27FC236}">
                  <a16:creationId xmlns:a16="http://schemas.microsoft.com/office/drawing/2014/main" id="{586C3164-8B9E-4228-89D5-01C854E5DFBC}"/>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B67C8CD7-D77A-4560-BF20-5CD3A83CE6DA}"/>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A416EB3D-9DD1-42C7-A2A8-8B809F785542}"/>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66" name="Picture 3">
              <a:extLst>
                <a:ext uri="{FF2B5EF4-FFF2-40B4-BE49-F238E27FC236}">
                  <a16:creationId xmlns:a16="http://schemas.microsoft.com/office/drawing/2014/main" id="{FA7BF4A1-538E-4286-8872-BF0A3C9BD10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7" name="Picture 4">
              <a:extLst>
                <a:ext uri="{FF2B5EF4-FFF2-40B4-BE49-F238E27FC236}">
                  <a16:creationId xmlns:a16="http://schemas.microsoft.com/office/drawing/2014/main" id="{BBDC7EB3-591D-4421-9CDB-CEBD933E0EE3}"/>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 name="Groep 367">
              <a:extLst>
                <a:ext uri="{FF2B5EF4-FFF2-40B4-BE49-F238E27FC236}">
                  <a16:creationId xmlns:a16="http://schemas.microsoft.com/office/drawing/2014/main" id="{2FAFC09F-4812-4487-8EE6-3DF719FA7FF7}"/>
                </a:ext>
              </a:extLst>
            </p:cNvPr>
            <p:cNvGrpSpPr/>
            <p:nvPr userDrawn="1"/>
          </p:nvGrpSpPr>
          <p:grpSpPr>
            <a:xfrm>
              <a:off x="-2098870" y="523279"/>
              <a:ext cx="435437" cy="427699"/>
              <a:chOff x="-1085063" y="758027"/>
              <a:chExt cx="633800" cy="622540"/>
            </a:xfrm>
          </p:grpSpPr>
          <p:sp>
            <p:nvSpPr>
              <p:cNvPr id="409" name="Afgeronde rechthoek 133">
                <a:extLst>
                  <a:ext uri="{FF2B5EF4-FFF2-40B4-BE49-F238E27FC236}">
                    <a16:creationId xmlns:a16="http://schemas.microsoft.com/office/drawing/2014/main" id="{6C0710DE-8523-4C81-B597-29A0031257F6}"/>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410" name="Groep 409">
                <a:extLst>
                  <a:ext uri="{FF2B5EF4-FFF2-40B4-BE49-F238E27FC236}">
                    <a16:creationId xmlns:a16="http://schemas.microsoft.com/office/drawing/2014/main" id="{C489F864-0304-4124-A598-5DE80A1FCC2D}"/>
                  </a:ext>
                </a:extLst>
              </p:cNvPr>
              <p:cNvGrpSpPr/>
              <p:nvPr userDrawn="1"/>
            </p:nvGrpSpPr>
            <p:grpSpPr>
              <a:xfrm>
                <a:off x="-977746" y="864082"/>
                <a:ext cx="419166" cy="410430"/>
                <a:chOff x="6366933" y="309013"/>
                <a:chExt cx="1901295" cy="1861668"/>
              </a:xfrm>
              <a:solidFill>
                <a:schemeClr val="tx1"/>
              </a:solidFill>
            </p:grpSpPr>
            <p:sp>
              <p:nvSpPr>
                <p:cNvPr id="411" name="Rechthoek 410">
                  <a:extLst>
                    <a:ext uri="{FF2B5EF4-FFF2-40B4-BE49-F238E27FC236}">
                      <a16:creationId xmlns:a16="http://schemas.microsoft.com/office/drawing/2014/main" id="{1B7F0B6C-762C-49AA-9F10-44F9AEB41838}"/>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2" name="Rechthoek 411">
                  <a:extLst>
                    <a:ext uri="{FF2B5EF4-FFF2-40B4-BE49-F238E27FC236}">
                      <a16:creationId xmlns:a16="http://schemas.microsoft.com/office/drawing/2014/main" id="{0B1FA537-9221-4DA3-B9A8-459EFB220BE1}"/>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3" name="Rechthoek 412">
                  <a:extLst>
                    <a:ext uri="{FF2B5EF4-FFF2-40B4-BE49-F238E27FC236}">
                      <a16:creationId xmlns:a16="http://schemas.microsoft.com/office/drawing/2014/main" id="{3F50FDE2-D6BF-4581-90C1-A17359D7D48B}"/>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4" name="Rechthoek 413">
                  <a:extLst>
                    <a:ext uri="{FF2B5EF4-FFF2-40B4-BE49-F238E27FC236}">
                      <a16:creationId xmlns:a16="http://schemas.microsoft.com/office/drawing/2014/main" id="{4CE84002-2CCC-42D4-ADDB-640191138278}"/>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5" name="Rechthoek 414">
                  <a:extLst>
                    <a:ext uri="{FF2B5EF4-FFF2-40B4-BE49-F238E27FC236}">
                      <a16:creationId xmlns:a16="http://schemas.microsoft.com/office/drawing/2014/main" id="{848765F4-E675-4AAC-BC36-76D604B8644C}"/>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6" name="Rechthoek 415">
                  <a:extLst>
                    <a:ext uri="{FF2B5EF4-FFF2-40B4-BE49-F238E27FC236}">
                      <a16:creationId xmlns:a16="http://schemas.microsoft.com/office/drawing/2014/main" id="{713E7327-0C3B-4C55-9B46-9EA31866F54F}"/>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7" name="Rechthoek 416">
                  <a:extLst>
                    <a:ext uri="{FF2B5EF4-FFF2-40B4-BE49-F238E27FC236}">
                      <a16:creationId xmlns:a16="http://schemas.microsoft.com/office/drawing/2014/main" id="{AE64B53E-6496-4C38-BC64-1C0BBDB47B3F}"/>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8" name="Rechthoek 417">
                  <a:extLst>
                    <a:ext uri="{FF2B5EF4-FFF2-40B4-BE49-F238E27FC236}">
                      <a16:creationId xmlns:a16="http://schemas.microsoft.com/office/drawing/2014/main" id="{413AD0BA-511E-40B4-B4E6-3A962504D144}"/>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9" name="Rechthoek 418">
                  <a:extLst>
                    <a:ext uri="{FF2B5EF4-FFF2-40B4-BE49-F238E27FC236}">
                      <a16:creationId xmlns:a16="http://schemas.microsoft.com/office/drawing/2014/main" id="{D466F5C1-8F91-4415-868C-C9231F1E4581}"/>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20" name="Rechthoek 419">
                  <a:extLst>
                    <a:ext uri="{FF2B5EF4-FFF2-40B4-BE49-F238E27FC236}">
                      <a16:creationId xmlns:a16="http://schemas.microsoft.com/office/drawing/2014/main" id="{E471C4CC-4D74-460A-A3C4-222C02DE536A}"/>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21" name="Vrije vorm 145">
                  <a:extLst>
                    <a:ext uri="{FF2B5EF4-FFF2-40B4-BE49-F238E27FC236}">
                      <a16:creationId xmlns:a16="http://schemas.microsoft.com/office/drawing/2014/main" id="{DBBFE3C1-2FC5-454A-9159-5CD4A7EBA50D}"/>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369" name="Groep 368">
              <a:extLst>
                <a:ext uri="{FF2B5EF4-FFF2-40B4-BE49-F238E27FC236}">
                  <a16:creationId xmlns:a16="http://schemas.microsoft.com/office/drawing/2014/main" id="{59AC8782-A4AC-4E52-B57C-32168B32FC16}"/>
                </a:ext>
              </a:extLst>
            </p:cNvPr>
            <p:cNvGrpSpPr/>
            <p:nvPr userDrawn="1"/>
          </p:nvGrpSpPr>
          <p:grpSpPr>
            <a:xfrm>
              <a:off x="-2095303" y="1071657"/>
              <a:ext cx="435437" cy="427699"/>
              <a:chOff x="-1845083" y="758027"/>
              <a:chExt cx="633800" cy="622540"/>
            </a:xfrm>
          </p:grpSpPr>
          <p:sp>
            <p:nvSpPr>
              <p:cNvPr id="396" name="Afgeronde rechthoek 120">
                <a:extLst>
                  <a:ext uri="{FF2B5EF4-FFF2-40B4-BE49-F238E27FC236}">
                    <a16:creationId xmlns:a16="http://schemas.microsoft.com/office/drawing/2014/main" id="{439E270A-F632-41C9-B307-7584A3A81034}"/>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397" name="Groep 396">
                <a:extLst>
                  <a:ext uri="{FF2B5EF4-FFF2-40B4-BE49-F238E27FC236}">
                    <a16:creationId xmlns:a16="http://schemas.microsoft.com/office/drawing/2014/main" id="{B804B5F4-B164-4FCC-900D-2FC36DC8BAF0}"/>
                  </a:ext>
                </a:extLst>
              </p:cNvPr>
              <p:cNvGrpSpPr/>
              <p:nvPr userDrawn="1"/>
            </p:nvGrpSpPr>
            <p:grpSpPr>
              <a:xfrm>
                <a:off x="-1737766" y="864082"/>
                <a:ext cx="419166" cy="410430"/>
                <a:chOff x="3708400" y="309013"/>
                <a:chExt cx="1901295" cy="1861668"/>
              </a:xfrm>
              <a:solidFill>
                <a:schemeClr val="tx1"/>
              </a:solidFill>
            </p:grpSpPr>
            <p:sp>
              <p:nvSpPr>
                <p:cNvPr id="398" name="Rechthoek 397">
                  <a:extLst>
                    <a:ext uri="{FF2B5EF4-FFF2-40B4-BE49-F238E27FC236}">
                      <a16:creationId xmlns:a16="http://schemas.microsoft.com/office/drawing/2014/main" id="{39E8FC2B-C743-4A8F-AD99-ED1447850C79}"/>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99" name="Rechthoek 398">
                  <a:extLst>
                    <a:ext uri="{FF2B5EF4-FFF2-40B4-BE49-F238E27FC236}">
                      <a16:creationId xmlns:a16="http://schemas.microsoft.com/office/drawing/2014/main" id="{C0D120C7-F6ED-40EA-BF9E-BC0C4018C94B}"/>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0" name="Rechthoek 399">
                  <a:extLst>
                    <a:ext uri="{FF2B5EF4-FFF2-40B4-BE49-F238E27FC236}">
                      <a16:creationId xmlns:a16="http://schemas.microsoft.com/office/drawing/2014/main" id="{A33A161E-994C-4E66-8706-4FAD71E24878}"/>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1" name="Rechthoek 400">
                  <a:extLst>
                    <a:ext uri="{FF2B5EF4-FFF2-40B4-BE49-F238E27FC236}">
                      <a16:creationId xmlns:a16="http://schemas.microsoft.com/office/drawing/2014/main" id="{A2087ACC-8CAF-464D-9054-437611DDC647}"/>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2" name="Rechthoek 401">
                  <a:extLst>
                    <a:ext uri="{FF2B5EF4-FFF2-40B4-BE49-F238E27FC236}">
                      <a16:creationId xmlns:a16="http://schemas.microsoft.com/office/drawing/2014/main" id="{036635F3-28E2-4AE6-8A8B-B0E7F10AB2FA}"/>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3" name="Rechthoek 402">
                  <a:extLst>
                    <a:ext uri="{FF2B5EF4-FFF2-40B4-BE49-F238E27FC236}">
                      <a16:creationId xmlns:a16="http://schemas.microsoft.com/office/drawing/2014/main" id="{C3CA1F05-876A-4609-8191-6F888A082C1C}"/>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4" name="Rechthoek 403">
                  <a:extLst>
                    <a:ext uri="{FF2B5EF4-FFF2-40B4-BE49-F238E27FC236}">
                      <a16:creationId xmlns:a16="http://schemas.microsoft.com/office/drawing/2014/main" id="{27C0B778-890D-4D6C-80D4-DAAE329DB395}"/>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5" name="Rechthoek 404">
                  <a:extLst>
                    <a:ext uri="{FF2B5EF4-FFF2-40B4-BE49-F238E27FC236}">
                      <a16:creationId xmlns:a16="http://schemas.microsoft.com/office/drawing/2014/main" id="{BC85A391-9B93-4743-B195-BED1BC81BE9B}"/>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6" name="Rechthoek 405">
                  <a:extLst>
                    <a:ext uri="{FF2B5EF4-FFF2-40B4-BE49-F238E27FC236}">
                      <a16:creationId xmlns:a16="http://schemas.microsoft.com/office/drawing/2014/main" id="{5D5A0B76-DD49-4870-A3CB-3326FEEA85CE}"/>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7" name="Rechthoek 406">
                  <a:extLst>
                    <a:ext uri="{FF2B5EF4-FFF2-40B4-BE49-F238E27FC236}">
                      <a16:creationId xmlns:a16="http://schemas.microsoft.com/office/drawing/2014/main" id="{3742E868-A35E-419D-9C6D-48BCE2AFB36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8" name="Vrije vorm 132">
                  <a:extLst>
                    <a:ext uri="{FF2B5EF4-FFF2-40B4-BE49-F238E27FC236}">
                      <a16:creationId xmlns:a16="http://schemas.microsoft.com/office/drawing/2014/main" id="{D53B0229-291D-4F09-9B51-49076E8BDC5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370" name="Rechte verbindingslijn 369">
              <a:extLst>
                <a:ext uri="{FF2B5EF4-FFF2-40B4-BE49-F238E27FC236}">
                  <a16:creationId xmlns:a16="http://schemas.microsoft.com/office/drawing/2014/main" id="{14C8E21F-1C71-45D7-802F-68D978CE2C8E}"/>
                </a:ext>
              </a:extLst>
            </p:cNvPr>
            <p:cNvCxnSpPr>
              <a:stCxn id="372" idx="2"/>
              <a:endCxn id="396"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1" name="Rechte verbindingslijn 370">
              <a:extLst>
                <a:ext uri="{FF2B5EF4-FFF2-40B4-BE49-F238E27FC236}">
                  <a16:creationId xmlns:a16="http://schemas.microsoft.com/office/drawing/2014/main" id="{255494AA-68DB-4CC7-B937-E47FB1A87F22}"/>
                </a:ext>
              </a:extLst>
            </p:cNvPr>
            <p:cNvCxnSpPr>
              <a:stCxn id="373" idx="3"/>
              <a:endCxn id="409"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72" name="Ovaal 371">
              <a:extLst>
                <a:ext uri="{FF2B5EF4-FFF2-40B4-BE49-F238E27FC236}">
                  <a16:creationId xmlns:a16="http://schemas.microsoft.com/office/drawing/2014/main" id="{81298D2A-F002-40FF-82AA-E09D3B806461}"/>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73" name="Ovaal 372">
              <a:extLst>
                <a:ext uri="{FF2B5EF4-FFF2-40B4-BE49-F238E27FC236}">
                  <a16:creationId xmlns:a16="http://schemas.microsoft.com/office/drawing/2014/main" id="{A8063AEA-2B4A-45F3-9880-B1B7C1E756FA}"/>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74" name="Textfield placeholder">
              <a:extLst>
                <a:ext uri="{FF2B5EF4-FFF2-40B4-BE49-F238E27FC236}">
                  <a16:creationId xmlns:a16="http://schemas.microsoft.com/office/drawing/2014/main" id="{AFD41977-7579-49CD-8914-677FAB8F1478}"/>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375" name="Textfield placeholder">
              <a:extLst>
                <a:ext uri="{FF2B5EF4-FFF2-40B4-BE49-F238E27FC236}">
                  <a16:creationId xmlns:a16="http://schemas.microsoft.com/office/drawing/2014/main" id="{8D0B9FBE-1841-4F19-870F-8DCB500BC381}"/>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376" name="Ovaal 375">
              <a:extLst>
                <a:ext uri="{FF2B5EF4-FFF2-40B4-BE49-F238E27FC236}">
                  <a16:creationId xmlns:a16="http://schemas.microsoft.com/office/drawing/2014/main" id="{75186B1C-4B92-403E-BFBE-43EC9F13083D}"/>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377" name="Ovaal 376">
              <a:extLst>
                <a:ext uri="{FF2B5EF4-FFF2-40B4-BE49-F238E27FC236}">
                  <a16:creationId xmlns:a16="http://schemas.microsoft.com/office/drawing/2014/main" id="{613CE3F6-E93E-4EB8-93D4-B0DDE016A6D2}"/>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378" name="Ovaal 377">
              <a:extLst>
                <a:ext uri="{FF2B5EF4-FFF2-40B4-BE49-F238E27FC236}">
                  <a16:creationId xmlns:a16="http://schemas.microsoft.com/office/drawing/2014/main" id="{2B3A8786-C8E9-4D29-8E1F-C9D16D492916}"/>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379" name="Ovaal 378">
              <a:extLst>
                <a:ext uri="{FF2B5EF4-FFF2-40B4-BE49-F238E27FC236}">
                  <a16:creationId xmlns:a16="http://schemas.microsoft.com/office/drawing/2014/main" id="{A208D09B-4830-4ED3-87C5-BE1F09BDFE25}"/>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380" name="Ovaal 379">
              <a:extLst>
                <a:ext uri="{FF2B5EF4-FFF2-40B4-BE49-F238E27FC236}">
                  <a16:creationId xmlns:a16="http://schemas.microsoft.com/office/drawing/2014/main" id="{D66CB40A-3732-4965-B6DE-8F7173CF676A}"/>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381" name="Textfield placeholder">
              <a:extLst>
                <a:ext uri="{FF2B5EF4-FFF2-40B4-BE49-F238E27FC236}">
                  <a16:creationId xmlns:a16="http://schemas.microsoft.com/office/drawing/2014/main" id="{0F27B2BD-F846-4993-ABF5-5B4E37ECEC58}"/>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382" name="Textfield placeholder">
              <a:extLst>
                <a:ext uri="{FF2B5EF4-FFF2-40B4-BE49-F238E27FC236}">
                  <a16:creationId xmlns:a16="http://schemas.microsoft.com/office/drawing/2014/main" id="{9BD6262F-A593-472E-9A06-E541D850D973}"/>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383" name="Textfield placeholder">
              <a:extLst>
                <a:ext uri="{FF2B5EF4-FFF2-40B4-BE49-F238E27FC236}">
                  <a16:creationId xmlns:a16="http://schemas.microsoft.com/office/drawing/2014/main" id="{6A282837-EA2A-41AB-8455-E5B393BA9C75}"/>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384" name="Textfield placeholder">
              <a:extLst>
                <a:ext uri="{FF2B5EF4-FFF2-40B4-BE49-F238E27FC236}">
                  <a16:creationId xmlns:a16="http://schemas.microsoft.com/office/drawing/2014/main" id="{5355C381-B68B-43F0-8C80-42ACF7F12289}"/>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385" name="Textfield placeholder">
              <a:extLst>
                <a:ext uri="{FF2B5EF4-FFF2-40B4-BE49-F238E27FC236}">
                  <a16:creationId xmlns:a16="http://schemas.microsoft.com/office/drawing/2014/main" id="{15EBDF7E-C3BC-4B6D-AE83-B42CD6803EC6}"/>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386" name="Groep 385">
              <a:extLst>
                <a:ext uri="{FF2B5EF4-FFF2-40B4-BE49-F238E27FC236}">
                  <a16:creationId xmlns:a16="http://schemas.microsoft.com/office/drawing/2014/main" id="{65B29128-4360-4DEA-8FD6-10A2B013E9E7}"/>
                </a:ext>
              </a:extLst>
            </p:cNvPr>
            <p:cNvGrpSpPr/>
            <p:nvPr userDrawn="1"/>
          </p:nvGrpSpPr>
          <p:grpSpPr>
            <a:xfrm>
              <a:off x="-950342" y="1837957"/>
              <a:ext cx="687412" cy="3758146"/>
              <a:chOff x="-740196" y="1837957"/>
              <a:chExt cx="1374825" cy="3758146"/>
            </a:xfrm>
          </p:grpSpPr>
          <p:sp>
            <p:nvSpPr>
              <p:cNvPr id="387" name="Textfield placeholder">
                <a:extLst>
                  <a:ext uri="{FF2B5EF4-FFF2-40B4-BE49-F238E27FC236}">
                    <a16:creationId xmlns:a16="http://schemas.microsoft.com/office/drawing/2014/main" id="{5D1D4BCC-80B4-4D9D-913D-033DBDB16DC3}"/>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88" name="Textfield placeholder">
                <a:extLst>
                  <a:ext uri="{FF2B5EF4-FFF2-40B4-BE49-F238E27FC236}">
                    <a16:creationId xmlns:a16="http://schemas.microsoft.com/office/drawing/2014/main" id="{515AD830-5772-4CDD-9301-D55CF4C53FFD}"/>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89" name="Textfield placeholder">
                <a:extLst>
                  <a:ext uri="{FF2B5EF4-FFF2-40B4-BE49-F238E27FC236}">
                    <a16:creationId xmlns:a16="http://schemas.microsoft.com/office/drawing/2014/main" id="{7CABA125-E39A-44EA-9894-E37B04CB8D42}"/>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0" name="Textfield placeholder">
                <a:extLst>
                  <a:ext uri="{FF2B5EF4-FFF2-40B4-BE49-F238E27FC236}">
                    <a16:creationId xmlns:a16="http://schemas.microsoft.com/office/drawing/2014/main" id="{E4836D85-BB60-4D42-A81C-92F84FADEDA3}"/>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391" name="Textfield placeholder">
                <a:extLst>
                  <a:ext uri="{FF2B5EF4-FFF2-40B4-BE49-F238E27FC236}">
                    <a16:creationId xmlns:a16="http://schemas.microsoft.com/office/drawing/2014/main" id="{D2AACC97-3917-44CF-AF15-28372881D96A}"/>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392" name="Textfield placeholder">
                <a:extLst>
                  <a:ext uri="{FF2B5EF4-FFF2-40B4-BE49-F238E27FC236}">
                    <a16:creationId xmlns:a16="http://schemas.microsoft.com/office/drawing/2014/main" id="{D1C6756F-897E-46FD-998D-38660049580C}"/>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3" name="Textfield placeholder">
                <a:extLst>
                  <a:ext uri="{FF2B5EF4-FFF2-40B4-BE49-F238E27FC236}">
                    <a16:creationId xmlns:a16="http://schemas.microsoft.com/office/drawing/2014/main" id="{2A9D2B3B-23B6-4E00-8BE9-5F3CAAFB3CBA}"/>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4" name="Textfield placeholder">
                <a:extLst>
                  <a:ext uri="{FF2B5EF4-FFF2-40B4-BE49-F238E27FC236}">
                    <a16:creationId xmlns:a16="http://schemas.microsoft.com/office/drawing/2014/main" id="{EE2FB1F7-61C5-41A6-9B6D-24E61F45A123}"/>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395" name="Textfield placeholder">
                <a:extLst>
                  <a:ext uri="{FF2B5EF4-FFF2-40B4-BE49-F238E27FC236}">
                    <a16:creationId xmlns:a16="http://schemas.microsoft.com/office/drawing/2014/main" id="{A692538C-0409-4522-A94D-FCBD4DF960C7}"/>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214188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1" y="220650"/>
            <a:ext cx="8229600" cy="442800"/>
          </a:xfrm>
        </p:spPr>
        <p:txBody>
          <a:bodyPr/>
          <a:lstStyle>
            <a:lvl1pPr>
              <a:defRPr baseline="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853441"/>
            <a:ext cx="3716193" cy="3200593"/>
          </a:xfrm>
        </p:spPr>
        <p:txBody>
          <a:bodyPr/>
          <a:lstStyle>
            <a:lvl1pPr marL="0" indent="0">
              <a:buFontTx/>
              <a:buNone/>
              <a:defRPr baseline="0"/>
            </a:lvl1p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2" y="2859966"/>
            <a:ext cx="2315750" cy="135000"/>
          </a:xfrm>
        </p:spPr>
        <p:txBody>
          <a:bodyPr/>
          <a:lstStyle>
            <a:lvl1pPr marL="0" indent="0">
              <a:buNone/>
              <a:defRPr sz="899" baseline="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2" y="3041948"/>
            <a:ext cx="2315750" cy="135000"/>
          </a:xfrm>
        </p:spPr>
        <p:txBody>
          <a:bodyPr/>
          <a:lstStyle>
            <a:lvl1pPr marL="0" indent="0">
              <a:buNone/>
              <a:defRPr sz="899" baseline="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noChangeAspect="1"/>
          </p:cNvSpPr>
          <p:nvPr>
            <p:ph type="pic" sz="quarter" idx="16"/>
          </p:nvPr>
        </p:nvSpPr>
        <p:spPr>
          <a:xfrm>
            <a:off x="4589865" y="2683564"/>
            <a:ext cx="583916" cy="58421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853441"/>
            <a:ext cx="4096935" cy="280355"/>
          </a:xfrm>
        </p:spPr>
        <p:txBody>
          <a:bodyPr/>
          <a:lstStyle>
            <a:lvl1pPr marL="0" indent="0">
              <a:buNone/>
              <a:defRPr baseline="0"/>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p:nvPr>
        </p:nvSpPr>
        <p:spPr>
          <a:xfrm>
            <a:off x="4589866" y="1226257"/>
            <a:ext cx="4096935" cy="1208666"/>
          </a:xfrm>
        </p:spPr>
        <p:txBody>
          <a:bodyPr/>
          <a:lstStyle>
            <a:lvl1pPr marL="0" indent="0">
              <a:buNone/>
              <a:defRPr sz="1199" baseline="0"/>
            </a:lvl1pPr>
          </a:lstStyle>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13 juni 2022</a:t>
            </a:r>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974096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Rechts + Object (M)">
    <p:spTree>
      <p:nvGrpSpPr>
        <p:cNvPr id="1" name=""/>
        <p:cNvGrpSpPr/>
        <p:nvPr/>
      </p:nvGrpSpPr>
      <p:grpSpPr>
        <a:xfrm>
          <a:off x="0" y="0"/>
          <a:ext cx="0" cy="0"/>
          <a:chOff x="0" y="0"/>
          <a:chExt cx="0" cy="0"/>
        </a:xfrm>
      </p:grpSpPr>
      <p:sp>
        <p:nvSpPr>
          <p:cNvPr id="148" name="Rechthoek 147"/>
          <p:cNvSpPr/>
          <p:nvPr userDrawn="1"/>
        </p:nvSpPr>
        <p:spPr>
          <a:xfrm>
            <a:off x="0" y="1076109"/>
            <a:ext cx="4558098" cy="34076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4906489" y="1065075"/>
            <a:ext cx="4237511" cy="3415645"/>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1FDF54AE-091B-4638-BECB-1201FDB4B9DB}"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4"/>
          </p:nvPr>
        </p:nvSpPr>
        <p:spPr>
          <a:xfrm>
            <a:off x="281530" y="1230770"/>
            <a:ext cx="3997985" cy="2689551"/>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Rechts + Object (M) + onderschrift</a:t>
            </a:r>
          </a:p>
        </p:txBody>
      </p:sp>
      <p:sp>
        <p:nvSpPr>
          <p:cNvPr id="12" name="Tijdelijke aanduiding voor verticale tekst 2"/>
          <p:cNvSpPr>
            <a:spLocks noGrp="1"/>
          </p:cNvSpPr>
          <p:nvPr>
            <p:ph type="body" orient="vert" idx="15" hasCustomPrompt="1"/>
          </p:nvPr>
        </p:nvSpPr>
        <p:spPr>
          <a:xfrm>
            <a:off x="0" y="4102721"/>
            <a:ext cx="4552141" cy="378000"/>
          </a:xfrm>
          <a:solidFill>
            <a:schemeClr val="accent2"/>
          </a:solidFill>
        </p:spPr>
        <p:txBody>
          <a:bodyPr vert="horz" lIns="324000" tIns="36000" rIns="216000" bIns="0" anchor="ctr"/>
          <a:lstStyle>
            <a:lvl1pPr algn="r">
              <a:defRPr sz="1349" b="0">
                <a:solidFill>
                  <a:schemeClr val="tx2"/>
                </a:solidFill>
              </a:defRPr>
            </a:lvl1pPr>
          </a:lstStyle>
          <a:p>
            <a:pPr lvl="0"/>
            <a:r>
              <a:rPr lang="nl-NL"/>
              <a:t>Onderschrift</a:t>
            </a:r>
          </a:p>
        </p:txBody>
      </p:sp>
      <p:grpSp>
        <p:nvGrpSpPr>
          <p:cNvPr id="146" name="Groep 145">
            <a:extLst>
              <a:ext uri="{FF2B5EF4-FFF2-40B4-BE49-F238E27FC236}">
                <a16:creationId xmlns:a16="http://schemas.microsoft.com/office/drawing/2014/main" id="{31ACB020-B3DE-444A-B9F4-8A7CEBC7D7F5}"/>
              </a:ext>
            </a:extLst>
          </p:cNvPr>
          <p:cNvGrpSpPr/>
          <p:nvPr userDrawn="1"/>
        </p:nvGrpSpPr>
        <p:grpSpPr>
          <a:xfrm>
            <a:off x="9262852" y="0"/>
            <a:ext cx="2105686" cy="4353948"/>
            <a:chOff x="-2973833" y="0"/>
            <a:chExt cx="2808312" cy="5805264"/>
          </a:xfrm>
        </p:grpSpPr>
        <p:sp>
          <p:nvSpPr>
            <p:cNvPr id="147" name="Rechthoek 146">
              <a:extLst>
                <a:ext uri="{FF2B5EF4-FFF2-40B4-BE49-F238E27FC236}">
                  <a16:creationId xmlns:a16="http://schemas.microsoft.com/office/drawing/2014/main" id="{C853C15A-D0DA-4317-B08B-07DC6B862F54}"/>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284" name="Textfield placeholder">
              <a:extLst>
                <a:ext uri="{FF2B5EF4-FFF2-40B4-BE49-F238E27FC236}">
                  <a16:creationId xmlns:a16="http://schemas.microsoft.com/office/drawing/2014/main" id="{C1253C1B-7BFF-4458-91A0-FCBFB6ED7CE1}"/>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285" name="Ovaal 284">
              <a:extLst>
                <a:ext uri="{FF2B5EF4-FFF2-40B4-BE49-F238E27FC236}">
                  <a16:creationId xmlns:a16="http://schemas.microsoft.com/office/drawing/2014/main" id="{8BAA1860-7857-4407-9D64-1F73552D3407}"/>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286" name="Ovaal 285">
              <a:extLst>
                <a:ext uri="{FF2B5EF4-FFF2-40B4-BE49-F238E27FC236}">
                  <a16:creationId xmlns:a16="http://schemas.microsoft.com/office/drawing/2014/main" id="{B71F4455-30DA-44A6-83C7-9253308D61A0}"/>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287" name="Ovaal 286">
              <a:extLst>
                <a:ext uri="{FF2B5EF4-FFF2-40B4-BE49-F238E27FC236}">
                  <a16:creationId xmlns:a16="http://schemas.microsoft.com/office/drawing/2014/main" id="{C94FA9F1-7DC5-4788-9832-4C3B01DA648E}"/>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288" name="Ovaal 287">
              <a:extLst>
                <a:ext uri="{FF2B5EF4-FFF2-40B4-BE49-F238E27FC236}">
                  <a16:creationId xmlns:a16="http://schemas.microsoft.com/office/drawing/2014/main" id="{7FAE39CB-44A1-4B0A-8A36-7BD0BA7FED27}"/>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289" name="Textfield placeholder">
              <a:extLst>
                <a:ext uri="{FF2B5EF4-FFF2-40B4-BE49-F238E27FC236}">
                  <a16:creationId xmlns:a16="http://schemas.microsoft.com/office/drawing/2014/main" id="{AFD43046-9D2F-44B9-B93B-C0ABAFDE8B1D}"/>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290" name="Textfield placeholder">
              <a:extLst>
                <a:ext uri="{FF2B5EF4-FFF2-40B4-BE49-F238E27FC236}">
                  <a16:creationId xmlns:a16="http://schemas.microsoft.com/office/drawing/2014/main" id="{E78FF9A2-5846-4F9B-B08B-E0D7C286E050}"/>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291" name="Textfield placeholder">
              <a:extLst>
                <a:ext uri="{FF2B5EF4-FFF2-40B4-BE49-F238E27FC236}">
                  <a16:creationId xmlns:a16="http://schemas.microsoft.com/office/drawing/2014/main" id="{58230418-B3A0-4335-9C6B-320B2A4A87D8}"/>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292" name="Rechte verbindingslijn 291">
              <a:extLst>
                <a:ext uri="{FF2B5EF4-FFF2-40B4-BE49-F238E27FC236}">
                  <a16:creationId xmlns:a16="http://schemas.microsoft.com/office/drawing/2014/main" id="{688E5E4A-A445-4C8B-89DD-F0E994D02641}"/>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FA5701AF-3031-4A5D-B1EC-329C2E4F00C2}"/>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2AB6B33D-09CA-46E9-84C3-CCAE8BC69158}"/>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95" name="Picture 3">
              <a:extLst>
                <a:ext uri="{FF2B5EF4-FFF2-40B4-BE49-F238E27FC236}">
                  <a16:creationId xmlns:a16="http://schemas.microsoft.com/office/drawing/2014/main" id="{80AB1075-C581-4BD8-8C2D-6B01BE105A14}"/>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 name="Picture 4">
              <a:extLst>
                <a:ext uri="{FF2B5EF4-FFF2-40B4-BE49-F238E27FC236}">
                  <a16:creationId xmlns:a16="http://schemas.microsoft.com/office/drawing/2014/main" id="{06AA596C-5BD1-4CE9-9021-0534CC09A4E3}"/>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7" name="Groep 296">
              <a:extLst>
                <a:ext uri="{FF2B5EF4-FFF2-40B4-BE49-F238E27FC236}">
                  <a16:creationId xmlns:a16="http://schemas.microsoft.com/office/drawing/2014/main" id="{BED300DC-1964-4F27-9FF8-CA3724086B4A}"/>
                </a:ext>
              </a:extLst>
            </p:cNvPr>
            <p:cNvGrpSpPr/>
            <p:nvPr userDrawn="1"/>
          </p:nvGrpSpPr>
          <p:grpSpPr>
            <a:xfrm>
              <a:off x="-2098870" y="523279"/>
              <a:ext cx="435437" cy="427699"/>
              <a:chOff x="-1085063" y="758027"/>
              <a:chExt cx="633800" cy="622540"/>
            </a:xfrm>
          </p:grpSpPr>
          <p:sp>
            <p:nvSpPr>
              <p:cNvPr id="338" name="Afgeronde rechthoek 133">
                <a:extLst>
                  <a:ext uri="{FF2B5EF4-FFF2-40B4-BE49-F238E27FC236}">
                    <a16:creationId xmlns:a16="http://schemas.microsoft.com/office/drawing/2014/main" id="{63C3EE23-B58D-4BB7-A59B-54F80041F17E}"/>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339" name="Groep 338">
                <a:extLst>
                  <a:ext uri="{FF2B5EF4-FFF2-40B4-BE49-F238E27FC236}">
                    <a16:creationId xmlns:a16="http://schemas.microsoft.com/office/drawing/2014/main" id="{AA62EC14-7936-4236-82CD-DFD316A5132E}"/>
                  </a:ext>
                </a:extLst>
              </p:cNvPr>
              <p:cNvGrpSpPr/>
              <p:nvPr userDrawn="1"/>
            </p:nvGrpSpPr>
            <p:grpSpPr>
              <a:xfrm>
                <a:off x="-977746" y="864082"/>
                <a:ext cx="419166" cy="410430"/>
                <a:chOff x="6366933" y="309013"/>
                <a:chExt cx="1901295" cy="1861668"/>
              </a:xfrm>
              <a:solidFill>
                <a:schemeClr val="tx1"/>
              </a:solidFill>
            </p:grpSpPr>
            <p:sp>
              <p:nvSpPr>
                <p:cNvPr id="340" name="Rechthoek 339">
                  <a:extLst>
                    <a:ext uri="{FF2B5EF4-FFF2-40B4-BE49-F238E27FC236}">
                      <a16:creationId xmlns:a16="http://schemas.microsoft.com/office/drawing/2014/main" id="{FD266148-E8BE-4D3D-9E6B-3E1D3B1A7787}"/>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1" name="Rechthoek 340">
                  <a:extLst>
                    <a:ext uri="{FF2B5EF4-FFF2-40B4-BE49-F238E27FC236}">
                      <a16:creationId xmlns:a16="http://schemas.microsoft.com/office/drawing/2014/main" id="{BECDC00A-4DAC-4B0F-BAE6-6ED6CAA58558}"/>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2" name="Rechthoek 341">
                  <a:extLst>
                    <a:ext uri="{FF2B5EF4-FFF2-40B4-BE49-F238E27FC236}">
                      <a16:creationId xmlns:a16="http://schemas.microsoft.com/office/drawing/2014/main" id="{E47CD166-207E-4B5A-93A5-FFE71F7F80BC}"/>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3" name="Rechthoek 342">
                  <a:extLst>
                    <a:ext uri="{FF2B5EF4-FFF2-40B4-BE49-F238E27FC236}">
                      <a16:creationId xmlns:a16="http://schemas.microsoft.com/office/drawing/2014/main" id="{B64BF6B3-E238-4C59-A069-3D22414BACC1}"/>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4" name="Rechthoek 343">
                  <a:extLst>
                    <a:ext uri="{FF2B5EF4-FFF2-40B4-BE49-F238E27FC236}">
                      <a16:creationId xmlns:a16="http://schemas.microsoft.com/office/drawing/2014/main" id="{DE8F699A-DF7E-4E65-84A1-5DB49A3E8914}"/>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5" name="Rechthoek 344">
                  <a:extLst>
                    <a:ext uri="{FF2B5EF4-FFF2-40B4-BE49-F238E27FC236}">
                      <a16:creationId xmlns:a16="http://schemas.microsoft.com/office/drawing/2014/main" id="{2D1CA763-E173-40DA-971F-C99CBD7CF318}"/>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6" name="Rechthoek 345">
                  <a:extLst>
                    <a:ext uri="{FF2B5EF4-FFF2-40B4-BE49-F238E27FC236}">
                      <a16:creationId xmlns:a16="http://schemas.microsoft.com/office/drawing/2014/main" id="{450A6E2D-ABF4-432E-957E-72D355C2E1F5}"/>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7" name="Rechthoek 346">
                  <a:extLst>
                    <a:ext uri="{FF2B5EF4-FFF2-40B4-BE49-F238E27FC236}">
                      <a16:creationId xmlns:a16="http://schemas.microsoft.com/office/drawing/2014/main" id="{17BA1B22-05FB-4582-B409-4F899667B7E1}"/>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8" name="Rechthoek 347">
                  <a:extLst>
                    <a:ext uri="{FF2B5EF4-FFF2-40B4-BE49-F238E27FC236}">
                      <a16:creationId xmlns:a16="http://schemas.microsoft.com/office/drawing/2014/main" id="{616E09E5-8C9A-4406-8C94-CDA53E63E5F5}"/>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9" name="Rechthoek 348">
                  <a:extLst>
                    <a:ext uri="{FF2B5EF4-FFF2-40B4-BE49-F238E27FC236}">
                      <a16:creationId xmlns:a16="http://schemas.microsoft.com/office/drawing/2014/main" id="{54E28ABB-5611-45AA-A54D-83307ED84A77}"/>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50" name="Vrije vorm 145">
                  <a:extLst>
                    <a:ext uri="{FF2B5EF4-FFF2-40B4-BE49-F238E27FC236}">
                      <a16:creationId xmlns:a16="http://schemas.microsoft.com/office/drawing/2014/main" id="{C53E8BEC-A7AE-4217-8D72-04CE43656749}"/>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98" name="Groep 297">
              <a:extLst>
                <a:ext uri="{FF2B5EF4-FFF2-40B4-BE49-F238E27FC236}">
                  <a16:creationId xmlns:a16="http://schemas.microsoft.com/office/drawing/2014/main" id="{314A76E3-BE58-4FF3-8EED-A6F319EFA727}"/>
                </a:ext>
              </a:extLst>
            </p:cNvPr>
            <p:cNvGrpSpPr/>
            <p:nvPr userDrawn="1"/>
          </p:nvGrpSpPr>
          <p:grpSpPr>
            <a:xfrm>
              <a:off x="-2095303" y="1071657"/>
              <a:ext cx="435437" cy="427699"/>
              <a:chOff x="-1845083" y="758027"/>
              <a:chExt cx="633800" cy="622540"/>
            </a:xfrm>
          </p:grpSpPr>
          <p:sp>
            <p:nvSpPr>
              <p:cNvPr id="325" name="Afgeronde rechthoek 120">
                <a:extLst>
                  <a:ext uri="{FF2B5EF4-FFF2-40B4-BE49-F238E27FC236}">
                    <a16:creationId xmlns:a16="http://schemas.microsoft.com/office/drawing/2014/main" id="{4EC7350D-EC30-4780-94FC-E34B4B3D1F94}"/>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326" name="Groep 325">
                <a:extLst>
                  <a:ext uri="{FF2B5EF4-FFF2-40B4-BE49-F238E27FC236}">
                    <a16:creationId xmlns:a16="http://schemas.microsoft.com/office/drawing/2014/main" id="{9285EC5D-4F4A-40CD-9767-6078A643F8DB}"/>
                  </a:ext>
                </a:extLst>
              </p:cNvPr>
              <p:cNvGrpSpPr/>
              <p:nvPr userDrawn="1"/>
            </p:nvGrpSpPr>
            <p:grpSpPr>
              <a:xfrm>
                <a:off x="-1737766" y="864082"/>
                <a:ext cx="419166" cy="410430"/>
                <a:chOff x="3708400" y="309013"/>
                <a:chExt cx="1901295" cy="1861668"/>
              </a:xfrm>
              <a:solidFill>
                <a:schemeClr val="tx1"/>
              </a:solidFill>
            </p:grpSpPr>
            <p:sp>
              <p:nvSpPr>
                <p:cNvPr id="327" name="Rechthoek 326">
                  <a:extLst>
                    <a:ext uri="{FF2B5EF4-FFF2-40B4-BE49-F238E27FC236}">
                      <a16:creationId xmlns:a16="http://schemas.microsoft.com/office/drawing/2014/main" id="{3B86FC91-E139-4A22-966A-2AC435257F85}"/>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28" name="Rechthoek 327">
                  <a:extLst>
                    <a:ext uri="{FF2B5EF4-FFF2-40B4-BE49-F238E27FC236}">
                      <a16:creationId xmlns:a16="http://schemas.microsoft.com/office/drawing/2014/main" id="{325A82F3-CE76-49B6-AB54-2DCCAA10751A}"/>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29" name="Rechthoek 328">
                  <a:extLst>
                    <a:ext uri="{FF2B5EF4-FFF2-40B4-BE49-F238E27FC236}">
                      <a16:creationId xmlns:a16="http://schemas.microsoft.com/office/drawing/2014/main" id="{AB747E21-F066-4F26-B49E-C644649B401E}"/>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0" name="Rechthoek 329">
                  <a:extLst>
                    <a:ext uri="{FF2B5EF4-FFF2-40B4-BE49-F238E27FC236}">
                      <a16:creationId xmlns:a16="http://schemas.microsoft.com/office/drawing/2014/main" id="{FEE8B79C-2998-44A3-9100-F3273F733D02}"/>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1" name="Rechthoek 330">
                  <a:extLst>
                    <a:ext uri="{FF2B5EF4-FFF2-40B4-BE49-F238E27FC236}">
                      <a16:creationId xmlns:a16="http://schemas.microsoft.com/office/drawing/2014/main" id="{F253395B-A8E6-4408-8216-CCC283A9A9AB}"/>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2" name="Rechthoek 331">
                  <a:extLst>
                    <a:ext uri="{FF2B5EF4-FFF2-40B4-BE49-F238E27FC236}">
                      <a16:creationId xmlns:a16="http://schemas.microsoft.com/office/drawing/2014/main" id="{29FF417D-1E2B-470A-907B-5C2B8D1C9CFD}"/>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3" name="Rechthoek 332">
                  <a:extLst>
                    <a:ext uri="{FF2B5EF4-FFF2-40B4-BE49-F238E27FC236}">
                      <a16:creationId xmlns:a16="http://schemas.microsoft.com/office/drawing/2014/main" id="{123FFB4E-28D6-4D77-80D0-623D237F1F1A}"/>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4" name="Rechthoek 333">
                  <a:extLst>
                    <a:ext uri="{FF2B5EF4-FFF2-40B4-BE49-F238E27FC236}">
                      <a16:creationId xmlns:a16="http://schemas.microsoft.com/office/drawing/2014/main" id="{B5DD0DA7-12C1-46E9-BCAB-7EC9D40A666F}"/>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5" name="Rechthoek 334">
                  <a:extLst>
                    <a:ext uri="{FF2B5EF4-FFF2-40B4-BE49-F238E27FC236}">
                      <a16:creationId xmlns:a16="http://schemas.microsoft.com/office/drawing/2014/main" id="{F74405A7-55C9-474D-BF1F-5D252125EB58}"/>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6" name="Rechthoek 335">
                  <a:extLst>
                    <a:ext uri="{FF2B5EF4-FFF2-40B4-BE49-F238E27FC236}">
                      <a16:creationId xmlns:a16="http://schemas.microsoft.com/office/drawing/2014/main" id="{484DDDE3-DA57-4B5F-A562-F8942F2643C4}"/>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7" name="Vrije vorm 132">
                  <a:extLst>
                    <a:ext uri="{FF2B5EF4-FFF2-40B4-BE49-F238E27FC236}">
                      <a16:creationId xmlns:a16="http://schemas.microsoft.com/office/drawing/2014/main" id="{31AE43FB-EBE9-4B19-9755-7F5FE012F10D}"/>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99" name="Rechte verbindingslijn 298">
              <a:extLst>
                <a:ext uri="{FF2B5EF4-FFF2-40B4-BE49-F238E27FC236}">
                  <a16:creationId xmlns:a16="http://schemas.microsoft.com/office/drawing/2014/main" id="{965DEE1B-4541-4BAA-9192-8D86BEB8225F}"/>
                </a:ext>
              </a:extLst>
            </p:cNvPr>
            <p:cNvCxnSpPr>
              <a:stCxn id="301" idx="2"/>
              <a:endCxn id="325"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E0A30C7B-469D-4167-9CFE-BB65D99577F8}"/>
                </a:ext>
              </a:extLst>
            </p:cNvPr>
            <p:cNvCxnSpPr>
              <a:stCxn id="302" idx="3"/>
              <a:endCxn id="338"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01" name="Ovaal 300">
              <a:extLst>
                <a:ext uri="{FF2B5EF4-FFF2-40B4-BE49-F238E27FC236}">
                  <a16:creationId xmlns:a16="http://schemas.microsoft.com/office/drawing/2014/main" id="{EC9D903B-0A51-4C9C-9041-B494169E863F}"/>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02" name="Ovaal 301">
              <a:extLst>
                <a:ext uri="{FF2B5EF4-FFF2-40B4-BE49-F238E27FC236}">
                  <a16:creationId xmlns:a16="http://schemas.microsoft.com/office/drawing/2014/main" id="{371D220C-C06C-49D1-A152-945EE493109F}"/>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03" name="Textfield placeholder">
              <a:extLst>
                <a:ext uri="{FF2B5EF4-FFF2-40B4-BE49-F238E27FC236}">
                  <a16:creationId xmlns:a16="http://schemas.microsoft.com/office/drawing/2014/main" id="{A3BFE464-8484-4DBC-BE7B-044905E8C2ED}"/>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vooruit</a:t>
              </a:r>
            </a:p>
          </p:txBody>
        </p:sp>
        <p:sp>
          <p:nvSpPr>
            <p:cNvPr id="304" name="Textfield placeholder">
              <a:extLst>
                <a:ext uri="{FF2B5EF4-FFF2-40B4-BE49-F238E27FC236}">
                  <a16:creationId xmlns:a16="http://schemas.microsoft.com/office/drawing/2014/main" id="{A18EBA50-25EA-46D8-8392-CA37EF0D5B73}"/>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terug</a:t>
              </a:r>
            </a:p>
          </p:txBody>
        </p:sp>
        <p:sp>
          <p:nvSpPr>
            <p:cNvPr id="305" name="Ovaal 304">
              <a:extLst>
                <a:ext uri="{FF2B5EF4-FFF2-40B4-BE49-F238E27FC236}">
                  <a16:creationId xmlns:a16="http://schemas.microsoft.com/office/drawing/2014/main" id="{C0BA338D-0558-43B5-ADE8-3B010B312D39}"/>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306" name="Ovaal 305">
              <a:extLst>
                <a:ext uri="{FF2B5EF4-FFF2-40B4-BE49-F238E27FC236}">
                  <a16:creationId xmlns:a16="http://schemas.microsoft.com/office/drawing/2014/main" id="{05776E5D-B36A-489A-8967-D85E9E2AECDC}"/>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307" name="Ovaal 306">
              <a:extLst>
                <a:ext uri="{FF2B5EF4-FFF2-40B4-BE49-F238E27FC236}">
                  <a16:creationId xmlns:a16="http://schemas.microsoft.com/office/drawing/2014/main" id="{60EAA922-0ECE-4D35-9AD6-0651A4AA79E6}"/>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308" name="Ovaal 307">
              <a:extLst>
                <a:ext uri="{FF2B5EF4-FFF2-40B4-BE49-F238E27FC236}">
                  <a16:creationId xmlns:a16="http://schemas.microsoft.com/office/drawing/2014/main" id="{FB8386FC-DC66-41C6-A782-86237DADBDAB}"/>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309" name="Ovaal 308">
              <a:extLst>
                <a:ext uri="{FF2B5EF4-FFF2-40B4-BE49-F238E27FC236}">
                  <a16:creationId xmlns:a16="http://schemas.microsoft.com/office/drawing/2014/main" id="{1394542F-590D-4B8D-96DA-6E758C70047D}"/>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310" name="Textfield placeholder">
              <a:extLst>
                <a:ext uri="{FF2B5EF4-FFF2-40B4-BE49-F238E27FC236}">
                  <a16:creationId xmlns:a16="http://schemas.microsoft.com/office/drawing/2014/main" id="{D0CBDB9F-D771-4BBE-A501-E7D415B18D0F}"/>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311" name="Textfield placeholder">
              <a:extLst>
                <a:ext uri="{FF2B5EF4-FFF2-40B4-BE49-F238E27FC236}">
                  <a16:creationId xmlns:a16="http://schemas.microsoft.com/office/drawing/2014/main" id="{B6230F9C-08BE-4AA0-8D47-A59281790F68}"/>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312" name="Textfield placeholder">
              <a:extLst>
                <a:ext uri="{FF2B5EF4-FFF2-40B4-BE49-F238E27FC236}">
                  <a16:creationId xmlns:a16="http://schemas.microsoft.com/office/drawing/2014/main" id="{06BB8C76-2642-494A-B40F-80FD0DA80B8F}"/>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313" name="Textfield placeholder">
              <a:extLst>
                <a:ext uri="{FF2B5EF4-FFF2-40B4-BE49-F238E27FC236}">
                  <a16:creationId xmlns:a16="http://schemas.microsoft.com/office/drawing/2014/main" id="{B3CF8825-D20C-4B54-8D55-7E03801A0CB4}"/>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314" name="Textfield placeholder">
              <a:extLst>
                <a:ext uri="{FF2B5EF4-FFF2-40B4-BE49-F238E27FC236}">
                  <a16:creationId xmlns:a16="http://schemas.microsoft.com/office/drawing/2014/main" id="{DA234EED-F5E9-45A1-84A0-FF86037FB565}"/>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315" name="Groep 314">
              <a:extLst>
                <a:ext uri="{FF2B5EF4-FFF2-40B4-BE49-F238E27FC236}">
                  <a16:creationId xmlns:a16="http://schemas.microsoft.com/office/drawing/2014/main" id="{1814F644-0E37-460A-8C8D-314C7DA037AB}"/>
                </a:ext>
              </a:extLst>
            </p:cNvPr>
            <p:cNvGrpSpPr/>
            <p:nvPr userDrawn="1"/>
          </p:nvGrpSpPr>
          <p:grpSpPr>
            <a:xfrm>
              <a:off x="-950342" y="1837957"/>
              <a:ext cx="687412" cy="3758146"/>
              <a:chOff x="-740196" y="1837957"/>
              <a:chExt cx="1374825" cy="3758146"/>
            </a:xfrm>
          </p:grpSpPr>
          <p:sp>
            <p:nvSpPr>
              <p:cNvPr id="316" name="Textfield placeholder">
                <a:extLst>
                  <a:ext uri="{FF2B5EF4-FFF2-40B4-BE49-F238E27FC236}">
                    <a16:creationId xmlns:a16="http://schemas.microsoft.com/office/drawing/2014/main" id="{33DF6B55-6D07-4A83-9185-CBABC5678456}"/>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17" name="Textfield placeholder">
                <a:extLst>
                  <a:ext uri="{FF2B5EF4-FFF2-40B4-BE49-F238E27FC236}">
                    <a16:creationId xmlns:a16="http://schemas.microsoft.com/office/drawing/2014/main" id="{1A1D7CA3-E3B5-4CAE-9756-554B677319D3}"/>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18" name="Textfield placeholder">
                <a:extLst>
                  <a:ext uri="{FF2B5EF4-FFF2-40B4-BE49-F238E27FC236}">
                    <a16:creationId xmlns:a16="http://schemas.microsoft.com/office/drawing/2014/main" id="{3A394B6F-C608-4FD1-A120-0DFD9259159D}"/>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19" name="Textfield placeholder">
                <a:extLst>
                  <a:ext uri="{FF2B5EF4-FFF2-40B4-BE49-F238E27FC236}">
                    <a16:creationId xmlns:a16="http://schemas.microsoft.com/office/drawing/2014/main" id="{BB015E7A-33AA-4F0E-A681-2DE050B22872}"/>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320" name="Textfield placeholder">
                <a:extLst>
                  <a:ext uri="{FF2B5EF4-FFF2-40B4-BE49-F238E27FC236}">
                    <a16:creationId xmlns:a16="http://schemas.microsoft.com/office/drawing/2014/main" id="{B4AA4BCE-4828-4CB3-A67A-ECF8C4CC09BC}"/>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321" name="Textfield placeholder">
                <a:extLst>
                  <a:ext uri="{FF2B5EF4-FFF2-40B4-BE49-F238E27FC236}">
                    <a16:creationId xmlns:a16="http://schemas.microsoft.com/office/drawing/2014/main" id="{25329802-3F6C-48F8-B81D-79D4AA5E08B1}"/>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22" name="Textfield placeholder">
                <a:extLst>
                  <a:ext uri="{FF2B5EF4-FFF2-40B4-BE49-F238E27FC236}">
                    <a16:creationId xmlns:a16="http://schemas.microsoft.com/office/drawing/2014/main" id="{941F35C3-BB95-4D85-8FDA-820E134501E6}"/>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23" name="Textfield placeholder">
                <a:extLst>
                  <a:ext uri="{FF2B5EF4-FFF2-40B4-BE49-F238E27FC236}">
                    <a16:creationId xmlns:a16="http://schemas.microsoft.com/office/drawing/2014/main" id="{4A1AE652-AA3B-4373-AF88-61C35A9F637F}"/>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324" name="Textfield placeholder">
                <a:extLst>
                  <a:ext uri="{FF2B5EF4-FFF2-40B4-BE49-F238E27FC236}">
                    <a16:creationId xmlns:a16="http://schemas.microsoft.com/office/drawing/2014/main" id="{228CE66A-9870-4075-8C23-ADF89F1534CF}"/>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417" name="Groep 416">
            <a:extLst>
              <a:ext uri="{FF2B5EF4-FFF2-40B4-BE49-F238E27FC236}">
                <a16:creationId xmlns:a16="http://schemas.microsoft.com/office/drawing/2014/main" id="{EF880E22-2EB3-4740-9FEB-52A8152C21A3}"/>
              </a:ext>
            </a:extLst>
          </p:cNvPr>
          <p:cNvGrpSpPr/>
          <p:nvPr userDrawn="1"/>
        </p:nvGrpSpPr>
        <p:grpSpPr>
          <a:xfrm>
            <a:off x="-2412017" y="-19501"/>
            <a:ext cx="2298011" cy="5148523"/>
            <a:chOff x="12363871" y="-26002"/>
            <a:chExt cx="3064812" cy="6864697"/>
          </a:xfrm>
        </p:grpSpPr>
        <p:sp>
          <p:nvSpPr>
            <p:cNvPr id="418" name="Tekstvak 33">
              <a:extLst>
                <a:ext uri="{FF2B5EF4-FFF2-40B4-BE49-F238E27FC236}">
                  <a16:creationId xmlns:a16="http://schemas.microsoft.com/office/drawing/2014/main" id="{C9373A05-7C55-42D4-A056-8B9252140D03}"/>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419" name="Tekstvak 33">
              <a:extLst>
                <a:ext uri="{FF2B5EF4-FFF2-40B4-BE49-F238E27FC236}">
                  <a16:creationId xmlns:a16="http://schemas.microsoft.com/office/drawing/2014/main" id="{866A0862-706B-493A-8B85-E30EADA91BBF}"/>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420" name="Ovaal 419">
              <a:extLst>
                <a:ext uri="{FF2B5EF4-FFF2-40B4-BE49-F238E27FC236}">
                  <a16:creationId xmlns:a16="http://schemas.microsoft.com/office/drawing/2014/main" id="{411D9B16-D79D-4910-A1F8-0C14EC973360}"/>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421" name="Ovaal 420">
              <a:extLst>
                <a:ext uri="{FF2B5EF4-FFF2-40B4-BE49-F238E27FC236}">
                  <a16:creationId xmlns:a16="http://schemas.microsoft.com/office/drawing/2014/main" id="{1758B6B5-08CA-47C8-A749-84C2F3DB76C6}"/>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422" name="Picture 3">
              <a:extLst>
                <a:ext uri="{FF2B5EF4-FFF2-40B4-BE49-F238E27FC236}">
                  <a16:creationId xmlns:a16="http://schemas.microsoft.com/office/drawing/2014/main" id="{82DB69CE-7C8E-407B-A8C9-3D3D847477CA}"/>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23" name="Picture 3">
              <a:extLst>
                <a:ext uri="{FF2B5EF4-FFF2-40B4-BE49-F238E27FC236}">
                  <a16:creationId xmlns:a16="http://schemas.microsoft.com/office/drawing/2014/main" id="{4DC2D574-B482-4955-AFC1-A46AFAF956F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24" name="Tekstvak 423">
              <a:extLst>
                <a:ext uri="{FF2B5EF4-FFF2-40B4-BE49-F238E27FC236}">
                  <a16:creationId xmlns:a16="http://schemas.microsoft.com/office/drawing/2014/main" id="{94660A45-3114-490C-823F-5A694ABBBE2B}"/>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425" name="Rechthoek 424">
              <a:extLst>
                <a:ext uri="{FF2B5EF4-FFF2-40B4-BE49-F238E27FC236}">
                  <a16:creationId xmlns:a16="http://schemas.microsoft.com/office/drawing/2014/main" id="{33924AA9-D98A-4EF3-BDC6-C83DDF114E71}"/>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426" name="Rechte verbindingslijn 425">
              <a:extLst>
                <a:ext uri="{FF2B5EF4-FFF2-40B4-BE49-F238E27FC236}">
                  <a16:creationId xmlns:a16="http://schemas.microsoft.com/office/drawing/2014/main" id="{94A3DE8D-5415-4D90-B416-9A6C222EA179}"/>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78C179AE-2207-47C0-866C-8AA8EFD6CA69}"/>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8" name="Rechte verbindingslijn 427">
              <a:extLst>
                <a:ext uri="{FF2B5EF4-FFF2-40B4-BE49-F238E27FC236}">
                  <a16:creationId xmlns:a16="http://schemas.microsoft.com/office/drawing/2014/main" id="{13E70B78-0DF9-496D-94A7-6D464FD9FF44}"/>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9" name="Rechte verbindingslijn 428">
              <a:extLst>
                <a:ext uri="{FF2B5EF4-FFF2-40B4-BE49-F238E27FC236}">
                  <a16:creationId xmlns:a16="http://schemas.microsoft.com/office/drawing/2014/main" id="{B924FD1F-C762-4BAB-929B-65A4BEFBDF83}"/>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ED3A4C2-304F-41A4-B6BD-C890D35916D4}"/>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31" name="Groep 430">
              <a:extLst>
                <a:ext uri="{FF2B5EF4-FFF2-40B4-BE49-F238E27FC236}">
                  <a16:creationId xmlns:a16="http://schemas.microsoft.com/office/drawing/2014/main" id="{FE588FC8-29C6-4A6E-BA9E-D1DB2BEE97C2}"/>
                </a:ext>
              </a:extLst>
            </p:cNvPr>
            <p:cNvGrpSpPr/>
            <p:nvPr userDrawn="1"/>
          </p:nvGrpSpPr>
          <p:grpSpPr>
            <a:xfrm>
              <a:off x="12436353" y="1728359"/>
              <a:ext cx="689983" cy="573048"/>
              <a:chOff x="15171969" y="1587338"/>
              <a:chExt cx="755407" cy="627385"/>
            </a:xfrm>
          </p:grpSpPr>
          <p:sp>
            <p:nvSpPr>
              <p:cNvPr id="470" name="Rechthoek 962">
                <a:extLst>
                  <a:ext uri="{FF2B5EF4-FFF2-40B4-BE49-F238E27FC236}">
                    <a16:creationId xmlns:a16="http://schemas.microsoft.com/office/drawing/2014/main" id="{9625FB1F-2594-4346-B6BB-3D75286D6343}"/>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471" name="Groep 470">
                <a:extLst>
                  <a:ext uri="{FF2B5EF4-FFF2-40B4-BE49-F238E27FC236}">
                    <a16:creationId xmlns:a16="http://schemas.microsoft.com/office/drawing/2014/main" id="{5DE4E730-4BAC-4828-A775-13B69C8CF2B2}"/>
                  </a:ext>
                </a:extLst>
              </p:cNvPr>
              <p:cNvGrpSpPr/>
              <p:nvPr userDrawn="1"/>
            </p:nvGrpSpPr>
            <p:grpSpPr>
              <a:xfrm>
                <a:off x="15281106" y="1587338"/>
                <a:ext cx="511775" cy="560304"/>
                <a:chOff x="10604642" y="969717"/>
                <a:chExt cx="1290643" cy="1427163"/>
              </a:xfrm>
            </p:grpSpPr>
            <p:grpSp>
              <p:nvGrpSpPr>
                <p:cNvPr id="472" name="Group 879">
                  <a:extLst>
                    <a:ext uri="{FF2B5EF4-FFF2-40B4-BE49-F238E27FC236}">
                      <a16:creationId xmlns:a16="http://schemas.microsoft.com/office/drawing/2014/main" id="{AE4281E3-F982-4853-9A4A-E3718D5CD396}"/>
                    </a:ext>
                  </a:extLst>
                </p:cNvPr>
                <p:cNvGrpSpPr>
                  <a:grpSpLocks noChangeAspect="1"/>
                </p:cNvGrpSpPr>
                <p:nvPr userDrawn="1"/>
              </p:nvGrpSpPr>
              <p:grpSpPr bwMode="auto">
                <a:xfrm>
                  <a:off x="10604642" y="969717"/>
                  <a:ext cx="1290643" cy="1427163"/>
                  <a:chOff x="4798" y="1515"/>
                  <a:chExt cx="813" cy="899"/>
                </a:xfrm>
              </p:grpSpPr>
              <p:sp>
                <p:nvSpPr>
                  <p:cNvPr id="474" name="Freeform 886">
                    <a:extLst>
                      <a:ext uri="{FF2B5EF4-FFF2-40B4-BE49-F238E27FC236}">
                        <a16:creationId xmlns:a16="http://schemas.microsoft.com/office/drawing/2014/main" id="{A297921A-5EB0-4512-8A66-6C10B4477DCE}"/>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75" name="Rectangle 880">
                    <a:extLst>
                      <a:ext uri="{FF2B5EF4-FFF2-40B4-BE49-F238E27FC236}">
                        <a16:creationId xmlns:a16="http://schemas.microsoft.com/office/drawing/2014/main" id="{4F89E5F2-3030-4054-B5AF-CDD538C9B909}"/>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76" name="Rectangle 881">
                    <a:extLst>
                      <a:ext uri="{FF2B5EF4-FFF2-40B4-BE49-F238E27FC236}">
                        <a16:creationId xmlns:a16="http://schemas.microsoft.com/office/drawing/2014/main" id="{FE977604-E690-4DBF-AA0A-3E5797942363}"/>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77" name="Freeform 882">
                    <a:extLst>
                      <a:ext uri="{FF2B5EF4-FFF2-40B4-BE49-F238E27FC236}">
                        <a16:creationId xmlns:a16="http://schemas.microsoft.com/office/drawing/2014/main" id="{86A1D498-75A5-4516-B2BF-2E70F30416A7}"/>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78" name="Freeform 883">
                    <a:extLst>
                      <a:ext uri="{FF2B5EF4-FFF2-40B4-BE49-F238E27FC236}">
                        <a16:creationId xmlns:a16="http://schemas.microsoft.com/office/drawing/2014/main" id="{7BFBAB48-2977-4A67-A1B7-817B41ACA391}"/>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79" name="Freeform 884">
                    <a:extLst>
                      <a:ext uri="{FF2B5EF4-FFF2-40B4-BE49-F238E27FC236}">
                        <a16:creationId xmlns:a16="http://schemas.microsoft.com/office/drawing/2014/main" id="{32607CB2-8D71-4586-B0A1-F927E075BB35}"/>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80" name="Rectangle 885">
                    <a:extLst>
                      <a:ext uri="{FF2B5EF4-FFF2-40B4-BE49-F238E27FC236}">
                        <a16:creationId xmlns:a16="http://schemas.microsoft.com/office/drawing/2014/main" id="{966A24F9-E252-477E-8D6E-346CA243ACEE}"/>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81" name="Rectangle 887">
                    <a:extLst>
                      <a:ext uri="{FF2B5EF4-FFF2-40B4-BE49-F238E27FC236}">
                        <a16:creationId xmlns:a16="http://schemas.microsoft.com/office/drawing/2014/main" id="{34FD9C2D-FB7F-4421-9DBE-E41696E3E82A}"/>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82" name="Freeform 888">
                    <a:extLst>
                      <a:ext uri="{FF2B5EF4-FFF2-40B4-BE49-F238E27FC236}">
                        <a16:creationId xmlns:a16="http://schemas.microsoft.com/office/drawing/2014/main" id="{09199220-CBB1-433C-94E0-B6262846072B}"/>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473" name="Vrije vorm 84">
                  <a:extLst>
                    <a:ext uri="{FF2B5EF4-FFF2-40B4-BE49-F238E27FC236}">
                      <a16:creationId xmlns:a16="http://schemas.microsoft.com/office/drawing/2014/main" id="{1E8D590B-1963-4BD0-B84F-CFA7CCA2480B}"/>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432" name="Groep 431">
              <a:extLst>
                <a:ext uri="{FF2B5EF4-FFF2-40B4-BE49-F238E27FC236}">
                  <a16:creationId xmlns:a16="http://schemas.microsoft.com/office/drawing/2014/main" id="{40FC60DD-2D35-442F-9D91-E111394CEC1A}"/>
                </a:ext>
              </a:extLst>
            </p:cNvPr>
            <p:cNvGrpSpPr/>
            <p:nvPr userDrawn="1"/>
          </p:nvGrpSpPr>
          <p:grpSpPr>
            <a:xfrm>
              <a:off x="12548778" y="6003628"/>
              <a:ext cx="1980859" cy="542924"/>
              <a:chOff x="12390702" y="6054428"/>
              <a:chExt cx="1980859" cy="542924"/>
            </a:xfrm>
          </p:grpSpPr>
          <p:sp>
            <p:nvSpPr>
              <p:cNvPr id="436" name="Rechthoek 435">
                <a:extLst>
                  <a:ext uri="{FF2B5EF4-FFF2-40B4-BE49-F238E27FC236}">
                    <a16:creationId xmlns:a16="http://schemas.microsoft.com/office/drawing/2014/main" id="{28FD02F9-A7C9-4B45-AEE0-F2F86F5603D1}"/>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437" name="Rechthoek 436">
                <a:extLst>
                  <a:ext uri="{FF2B5EF4-FFF2-40B4-BE49-F238E27FC236}">
                    <a16:creationId xmlns:a16="http://schemas.microsoft.com/office/drawing/2014/main" id="{82D67691-0EF9-428D-86A3-2A0AD9315B7A}"/>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438" name="Gelijkbenige driehoek 437">
                <a:extLst>
                  <a:ext uri="{FF2B5EF4-FFF2-40B4-BE49-F238E27FC236}">
                    <a16:creationId xmlns:a16="http://schemas.microsoft.com/office/drawing/2014/main" id="{C0366247-5726-43AD-AC4F-3E3531C2B673}"/>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439" name="Afgeronde rechthoek 50">
                <a:extLst>
                  <a:ext uri="{FF2B5EF4-FFF2-40B4-BE49-F238E27FC236}">
                    <a16:creationId xmlns:a16="http://schemas.microsoft.com/office/drawing/2014/main" id="{43EDE28E-635A-4BEC-B580-C78C3610324A}"/>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440" name="Groep 439">
                <a:extLst>
                  <a:ext uri="{FF2B5EF4-FFF2-40B4-BE49-F238E27FC236}">
                    <a16:creationId xmlns:a16="http://schemas.microsoft.com/office/drawing/2014/main" id="{3B59111B-1B4B-47BA-A835-48A038F9ADAC}"/>
                  </a:ext>
                </a:extLst>
              </p:cNvPr>
              <p:cNvGrpSpPr/>
              <p:nvPr/>
            </p:nvGrpSpPr>
            <p:grpSpPr>
              <a:xfrm>
                <a:off x="12461788" y="6100223"/>
                <a:ext cx="204691" cy="170000"/>
                <a:chOff x="15171969" y="1587338"/>
                <a:chExt cx="755407" cy="627385"/>
              </a:xfrm>
            </p:grpSpPr>
            <p:sp>
              <p:nvSpPr>
                <p:cNvPr id="457" name="Rechthoek 962">
                  <a:extLst>
                    <a:ext uri="{FF2B5EF4-FFF2-40B4-BE49-F238E27FC236}">
                      <a16:creationId xmlns:a16="http://schemas.microsoft.com/office/drawing/2014/main" id="{476E62C8-D443-42EB-B3D4-CEC66D303E96}"/>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458" name="Groep 457">
                  <a:extLst>
                    <a:ext uri="{FF2B5EF4-FFF2-40B4-BE49-F238E27FC236}">
                      <a16:creationId xmlns:a16="http://schemas.microsoft.com/office/drawing/2014/main" id="{F9E9C393-2AD7-480E-B5C5-5EF5B4CAB180}"/>
                    </a:ext>
                  </a:extLst>
                </p:cNvPr>
                <p:cNvGrpSpPr/>
                <p:nvPr userDrawn="1"/>
              </p:nvGrpSpPr>
              <p:grpSpPr>
                <a:xfrm>
                  <a:off x="15281106" y="1587338"/>
                  <a:ext cx="511775" cy="560304"/>
                  <a:chOff x="10604642" y="969717"/>
                  <a:chExt cx="1290643" cy="1427163"/>
                </a:xfrm>
              </p:grpSpPr>
              <p:grpSp>
                <p:nvGrpSpPr>
                  <p:cNvPr id="459" name="Group 879">
                    <a:extLst>
                      <a:ext uri="{FF2B5EF4-FFF2-40B4-BE49-F238E27FC236}">
                        <a16:creationId xmlns:a16="http://schemas.microsoft.com/office/drawing/2014/main" id="{DC412EB4-330B-4BC1-B48A-188D3A3D4B5C}"/>
                      </a:ext>
                    </a:extLst>
                  </p:cNvPr>
                  <p:cNvGrpSpPr>
                    <a:grpSpLocks noChangeAspect="1"/>
                  </p:cNvGrpSpPr>
                  <p:nvPr userDrawn="1"/>
                </p:nvGrpSpPr>
                <p:grpSpPr bwMode="auto">
                  <a:xfrm>
                    <a:off x="10604642" y="969717"/>
                    <a:ext cx="1290643" cy="1427163"/>
                    <a:chOff x="4798" y="1515"/>
                    <a:chExt cx="813" cy="899"/>
                  </a:xfrm>
                </p:grpSpPr>
                <p:sp>
                  <p:nvSpPr>
                    <p:cNvPr id="461" name="Freeform 886">
                      <a:extLst>
                        <a:ext uri="{FF2B5EF4-FFF2-40B4-BE49-F238E27FC236}">
                          <a16:creationId xmlns:a16="http://schemas.microsoft.com/office/drawing/2014/main" id="{A21BD19D-FA33-4F50-AE0B-04DA2F02EFDB}"/>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2" name="Rectangle 880">
                      <a:extLst>
                        <a:ext uri="{FF2B5EF4-FFF2-40B4-BE49-F238E27FC236}">
                          <a16:creationId xmlns:a16="http://schemas.microsoft.com/office/drawing/2014/main" id="{1D40E227-6945-48D3-83CC-A8E0E4619438}"/>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3" name="Rectangle 881">
                      <a:extLst>
                        <a:ext uri="{FF2B5EF4-FFF2-40B4-BE49-F238E27FC236}">
                          <a16:creationId xmlns:a16="http://schemas.microsoft.com/office/drawing/2014/main" id="{2F18DDA6-437E-4F67-A841-BDF4DB4EFE70}"/>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4" name="Freeform 882">
                      <a:extLst>
                        <a:ext uri="{FF2B5EF4-FFF2-40B4-BE49-F238E27FC236}">
                          <a16:creationId xmlns:a16="http://schemas.microsoft.com/office/drawing/2014/main" id="{189D2BFC-78D0-407F-9B8D-615C4C8D7DF0}"/>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5" name="Freeform 883">
                      <a:extLst>
                        <a:ext uri="{FF2B5EF4-FFF2-40B4-BE49-F238E27FC236}">
                          <a16:creationId xmlns:a16="http://schemas.microsoft.com/office/drawing/2014/main" id="{295F1617-C0F1-4B1A-9223-8349222FEA47}"/>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6" name="Freeform 884">
                      <a:extLst>
                        <a:ext uri="{FF2B5EF4-FFF2-40B4-BE49-F238E27FC236}">
                          <a16:creationId xmlns:a16="http://schemas.microsoft.com/office/drawing/2014/main" id="{26347FD0-F354-4D76-B253-502AC3DB34F0}"/>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7" name="Rectangle 885">
                      <a:extLst>
                        <a:ext uri="{FF2B5EF4-FFF2-40B4-BE49-F238E27FC236}">
                          <a16:creationId xmlns:a16="http://schemas.microsoft.com/office/drawing/2014/main" id="{2C8586B1-7BB6-49B2-B64A-74866E5C5B79}"/>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8" name="Rectangle 887">
                      <a:extLst>
                        <a:ext uri="{FF2B5EF4-FFF2-40B4-BE49-F238E27FC236}">
                          <a16:creationId xmlns:a16="http://schemas.microsoft.com/office/drawing/2014/main" id="{B15B626E-7EF8-45A3-BE56-05E33182DBE9}"/>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69" name="Freeform 888">
                      <a:extLst>
                        <a:ext uri="{FF2B5EF4-FFF2-40B4-BE49-F238E27FC236}">
                          <a16:creationId xmlns:a16="http://schemas.microsoft.com/office/drawing/2014/main" id="{B1CF487E-2B2A-4228-8A43-BD0F002DF90F}"/>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460" name="Vrije vorm 71">
                    <a:extLst>
                      <a:ext uri="{FF2B5EF4-FFF2-40B4-BE49-F238E27FC236}">
                        <a16:creationId xmlns:a16="http://schemas.microsoft.com/office/drawing/2014/main" id="{B182B0C1-7E7E-4AF9-8147-0A24733C4513}"/>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441" name="Groep 440">
                <a:extLst>
                  <a:ext uri="{FF2B5EF4-FFF2-40B4-BE49-F238E27FC236}">
                    <a16:creationId xmlns:a16="http://schemas.microsoft.com/office/drawing/2014/main" id="{8FE6EBE8-899F-40A5-AC58-C01C360E9613}"/>
                  </a:ext>
                </a:extLst>
              </p:cNvPr>
              <p:cNvGrpSpPr/>
              <p:nvPr/>
            </p:nvGrpSpPr>
            <p:grpSpPr>
              <a:xfrm>
                <a:off x="12468521" y="6356844"/>
                <a:ext cx="133446" cy="114786"/>
                <a:chOff x="14587469" y="6356844"/>
                <a:chExt cx="133446" cy="114786"/>
              </a:xfrm>
            </p:grpSpPr>
            <p:sp>
              <p:nvSpPr>
                <p:cNvPr id="447" name="Rectangle 6">
                  <a:extLst>
                    <a:ext uri="{FF2B5EF4-FFF2-40B4-BE49-F238E27FC236}">
                      <a16:creationId xmlns:a16="http://schemas.microsoft.com/office/drawing/2014/main" id="{CA35525C-792D-44E2-8AAB-3E8D69ADD89B}"/>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448" name="Rectangle 15">
                  <a:extLst>
                    <a:ext uri="{FF2B5EF4-FFF2-40B4-BE49-F238E27FC236}">
                      <a16:creationId xmlns:a16="http://schemas.microsoft.com/office/drawing/2014/main" id="{A87AA3E7-E608-46E9-A2CC-D458C506A5EA}"/>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449" name="Freeform 14">
                  <a:extLst>
                    <a:ext uri="{FF2B5EF4-FFF2-40B4-BE49-F238E27FC236}">
                      <a16:creationId xmlns:a16="http://schemas.microsoft.com/office/drawing/2014/main" id="{4AC98EA0-FF08-45A0-8DB4-E3751A3457F5}"/>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450" name="Rechte verbindingslijn 449">
                  <a:extLst>
                    <a:ext uri="{FF2B5EF4-FFF2-40B4-BE49-F238E27FC236}">
                      <a16:creationId xmlns:a16="http://schemas.microsoft.com/office/drawing/2014/main" id="{5E58A60A-419C-4B67-8865-9ACDDD72FC24}"/>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1" name="Rechte verbindingslijn 450">
                  <a:extLst>
                    <a:ext uri="{FF2B5EF4-FFF2-40B4-BE49-F238E27FC236}">
                      <a16:creationId xmlns:a16="http://schemas.microsoft.com/office/drawing/2014/main" id="{4E4D1F5F-0A9C-4B98-A7B6-B63DE7FD7B94}"/>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2" name="Rechte verbindingslijn 451">
                  <a:extLst>
                    <a:ext uri="{FF2B5EF4-FFF2-40B4-BE49-F238E27FC236}">
                      <a16:creationId xmlns:a16="http://schemas.microsoft.com/office/drawing/2014/main" id="{E74096A4-388E-48E3-816D-2CE2E2FC3D2C}"/>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3" name="Rechte verbindingslijn 452">
                  <a:extLst>
                    <a:ext uri="{FF2B5EF4-FFF2-40B4-BE49-F238E27FC236}">
                      <a16:creationId xmlns:a16="http://schemas.microsoft.com/office/drawing/2014/main" id="{60A14ABB-9063-4851-8432-C8E6999A6A07}"/>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4" name="Rechte verbindingslijn 453">
                  <a:extLst>
                    <a:ext uri="{FF2B5EF4-FFF2-40B4-BE49-F238E27FC236}">
                      <a16:creationId xmlns:a16="http://schemas.microsoft.com/office/drawing/2014/main" id="{7EF3F168-0746-492C-A1B8-CA79DEC91498}"/>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C536BA8F-9D9B-483A-8484-2F22DDD7F256}"/>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56" name="Rectangle 13">
                  <a:extLst>
                    <a:ext uri="{FF2B5EF4-FFF2-40B4-BE49-F238E27FC236}">
                      <a16:creationId xmlns:a16="http://schemas.microsoft.com/office/drawing/2014/main" id="{4B2AB153-A87F-4867-83CE-636B576544F8}"/>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442" name="Groep 441">
                <a:extLst>
                  <a:ext uri="{FF2B5EF4-FFF2-40B4-BE49-F238E27FC236}">
                    <a16:creationId xmlns:a16="http://schemas.microsoft.com/office/drawing/2014/main" id="{C070FA77-0AD2-4264-9011-955181CCC88F}"/>
                  </a:ext>
                </a:extLst>
              </p:cNvPr>
              <p:cNvGrpSpPr/>
              <p:nvPr/>
            </p:nvGrpSpPr>
            <p:grpSpPr>
              <a:xfrm>
                <a:off x="12529899" y="6421402"/>
                <a:ext cx="97399" cy="97399"/>
                <a:chOff x="14546483" y="5323041"/>
                <a:chExt cx="242460" cy="242460"/>
              </a:xfrm>
            </p:grpSpPr>
            <p:sp>
              <p:nvSpPr>
                <p:cNvPr id="443" name="Rechthoek 442">
                  <a:extLst>
                    <a:ext uri="{FF2B5EF4-FFF2-40B4-BE49-F238E27FC236}">
                      <a16:creationId xmlns:a16="http://schemas.microsoft.com/office/drawing/2014/main" id="{7D7A31CF-04B3-45BB-90A7-CF101C4ED5AB}"/>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444" name="Groep 443">
                  <a:extLst>
                    <a:ext uri="{FF2B5EF4-FFF2-40B4-BE49-F238E27FC236}">
                      <a16:creationId xmlns:a16="http://schemas.microsoft.com/office/drawing/2014/main" id="{3FC23015-09CB-4B29-8FF8-DE1FA7A34CDE}"/>
                    </a:ext>
                  </a:extLst>
                </p:cNvPr>
                <p:cNvGrpSpPr/>
                <p:nvPr/>
              </p:nvGrpSpPr>
              <p:grpSpPr>
                <a:xfrm>
                  <a:off x="14568035" y="5357818"/>
                  <a:ext cx="199836" cy="175226"/>
                  <a:chOff x="14559757" y="5349611"/>
                  <a:chExt cx="216392" cy="191641"/>
                </a:xfrm>
              </p:grpSpPr>
              <p:sp>
                <p:nvSpPr>
                  <p:cNvPr id="445" name="Parallellogram 444">
                    <a:extLst>
                      <a:ext uri="{FF2B5EF4-FFF2-40B4-BE49-F238E27FC236}">
                        <a16:creationId xmlns:a16="http://schemas.microsoft.com/office/drawing/2014/main" id="{2302BFD1-9C87-4B0D-9052-16E83FCDA65D}"/>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446" name="Parallellogram 445">
                    <a:extLst>
                      <a:ext uri="{FF2B5EF4-FFF2-40B4-BE49-F238E27FC236}">
                        <a16:creationId xmlns:a16="http://schemas.microsoft.com/office/drawing/2014/main" id="{2F0E5B0B-3D61-4B93-BBAD-CF197D10FEF8}"/>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433" name="Tekstvak 33">
              <a:extLst>
                <a:ext uri="{FF2B5EF4-FFF2-40B4-BE49-F238E27FC236}">
                  <a16:creationId xmlns:a16="http://schemas.microsoft.com/office/drawing/2014/main" id="{0A6BB392-9AA0-40BC-955B-A2B276B1AF08}"/>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434" name="Rechthoek 433">
              <a:extLst>
                <a:ext uri="{FF2B5EF4-FFF2-40B4-BE49-F238E27FC236}">
                  <a16:creationId xmlns:a16="http://schemas.microsoft.com/office/drawing/2014/main" id="{6AA6B813-7FF3-411F-9CC6-9DB4C8CF43F8}"/>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435" name="Picture 3">
              <a:extLst>
                <a:ext uri="{FF2B5EF4-FFF2-40B4-BE49-F238E27FC236}">
                  <a16:creationId xmlns:a16="http://schemas.microsoft.com/office/drawing/2014/main" id="{2CD52BB4-4B60-4EF5-B494-367A88DD5D29}"/>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8536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Links + Object (L)">
    <p:spTree>
      <p:nvGrpSpPr>
        <p:cNvPr id="1" name=""/>
        <p:cNvGrpSpPr/>
        <p:nvPr/>
      </p:nvGrpSpPr>
      <p:grpSpPr>
        <a:xfrm>
          <a:off x="0" y="0"/>
          <a:ext cx="0" cy="0"/>
          <a:chOff x="0" y="0"/>
          <a:chExt cx="0" cy="0"/>
        </a:xfrm>
      </p:grpSpPr>
      <p:sp>
        <p:nvSpPr>
          <p:cNvPr id="148" name="Rechthoek 147"/>
          <p:cNvSpPr/>
          <p:nvPr userDrawn="1"/>
        </p:nvSpPr>
        <p:spPr>
          <a:xfrm>
            <a:off x="3486321" y="1065075"/>
            <a:ext cx="5657679" cy="34194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354349" y="1065076"/>
            <a:ext cx="3124875" cy="3415684"/>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9FD35BEA-6791-4E8B-9CD0-17B2854223CC}"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4"/>
          </p:nvPr>
        </p:nvSpPr>
        <p:spPr>
          <a:xfrm>
            <a:off x="3774396" y="1230769"/>
            <a:ext cx="5074432" cy="2699786"/>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Links + Object (L) + onderschrift</a:t>
            </a:r>
          </a:p>
        </p:txBody>
      </p:sp>
      <p:sp>
        <p:nvSpPr>
          <p:cNvPr id="12" name="Tijdelijke aanduiding voor verticale tekst 2"/>
          <p:cNvSpPr>
            <a:spLocks noGrp="1"/>
          </p:cNvSpPr>
          <p:nvPr>
            <p:ph type="body" orient="vert" idx="15" hasCustomPrompt="1"/>
          </p:nvPr>
        </p:nvSpPr>
        <p:spPr>
          <a:xfrm>
            <a:off x="3486321" y="4102766"/>
            <a:ext cx="5657679" cy="378000"/>
          </a:xfrm>
          <a:solidFill>
            <a:schemeClr val="accent2"/>
          </a:solidFill>
        </p:spPr>
        <p:txBody>
          <a:bodyPr vert="horz" lIns="360000" tIns="36000" rIns="216000" bIns="0" anchor="ctr"/>
          <a:lstStyle>
            <a:lvl1pPr algn="l">
              <a:defRPr sz="1349" b="0">
                <a:solidFill>
                  <a:schemeClr val="tx2"/>
                </a:solidFill>
              </a:defRPr>
            </a:lvl1pPr>
          </a:lstStyle>
          <a:p>
            <a:pPr lvl="0"/>
            <a:r>
              <a:rPr lang="nl-NL"/>
              <a:t>Onderschrift</a:t>
            </a:r>
          </a:p>
        </p:txBody>
      </p:sp>
      <p:grpSp>
        <p:nvGrpSpPr>
          <p:cNvPr id="218" name="Groep 217">
            <a:extLst>
              <a:ext uri="{FF2B5EF4-FFF2-40B4-BE49-F238E27FC236}">
                <a16:creationId xmlns:a16="http://schemas.microsoft.com/office/drawing/2014/main" id="{97E11D0D-E9C7-4C4C-A55F-14C18DD7F96D}"/>
              </a:ext>
            </a:extLst>
          </p:cNvPr>
          <p:cNvGrpSpPr/>
          <p:nvPr userDrawn="1"/>
        </p:nvGrpSpPr>
        <p:grpSpPr>
          <a:xfrm>
            <a:off x="9270489" y="-19501"/>
            <a:ext cx="2298011" cy="5148523"/>
            <a:chOff x="12363871" y="-26002"/>
            <a:chExt cx="3064812" cy="6864697"/>
          </a:xfrm>
        </p:grpSpPr>
        <p:sp>
          <p:nvSpPr>
            <p:cNvPr id="219" name="Tekstvak 33">
              <a:extLst>
                <a:ext uri="{FF2B5EF4-FFF2-40B4-BE49-F238E27FC236}">
                  <a16:creationId xmlns:a16="http://schemas.microsoft.com/office/drawing/2014/main" id="{263E9076-506C-454D-99F3-914C80C79958}"/>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220" name="Tekstvak 33">
              <a:extLst>
                <a:ext uri="{FF2B5EF4-FFF2-40B4-BE49-F238E27FC236}">
                  <a16:creationId xmlns:a16="http://schemas.microsoft.com/office/drawing/2014/main" id="{419A7BE6-C752-4BDE-8B4C-977A5EFB89F3}"/>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221" name="Ovaal 220">
              <a:extLst>
                <a:ext uri="{FF2B5EF4-FFF2-40B4-BE49-F238E27FC236}">
                  <a16:creationId xmlns:a16="http://schemas.microsoft.com/office/drawing/2014/main" id="{84E38988-CDBD-484E-A3E5-868937936C37}"/>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222" name="Ovaal 221">
              <a:extLst>
                <a:ext uri="{FF2B5EF4-FFF2-40B4-BE49-F238E27FC236}">
                  <a16:creationId xmlns:a16="http://schemas.microsoft.com/office/drawing/2014/main" id="{3387A49E-11FE-4155-BB41-01786191D779}"/>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223" name="Picture 3">
              <a:extLst>
                <a:ext uri="{FF2B5EF4-FFF2-40B4-BE49-F238E27FC236}">
                  <a16:creationId xmlns:a16="http://schemas.microsoft.com/office/drawing/2014/main" id="{20AF010D-7203-4F58-A27C-4B939C7A5670}"/>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24" name="Picture 3">
              <a:extLst>
                <a:ext uri="{FF2B5EF4-FFF2-40B4-BE49-F238E27FC236}">
                  <a16:creationId xmlns:a16="http://schemas.microsoft.com/office/drawing/2014/main" id="{CE8CCD2C-72B4-4AFF-8B47-06BFE3B77027}"/>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25" name="Tekstvak 224">
              <a:extLst>
                <a:ext uri="{FF2B5EF4-FFF2-40B4-BE49-F238E27FC236}">
                  <a16:creationId xmlns:a16="http://schemas.microsoft.com/office/drawing/2014/main" id="{889DED71-F021-4AD8-AB51-ACC1EB48130A}"/>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226" name="Rechthoek 225">
              <a:extLst>
                <a:ext uri="{FF2B5EF4-FFF2-40B4-BE49-F238E27FC236}">
                  <a16:creationId xmlns:a16="http://schemas.microsoft.com/office/drawing/2014/main" id="{83852F0A-F212-43F4-B3C3-65142055233F}"/>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227" name="Rechte verbindingslijn 226">
              <a:extLst>
                <a:ext uri="{FF2B5EF4-FFF2-40B4-BE49-F238E27FC236}">
                  <a16:creationId xmlns:a16="http://schemas.microsoft.com/office/drawing/2014/main" id="{2472FE77-9539-418F-9023-69F00F891F01}"/>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a:extLst>
                <a:ext uri="{FF2B5EF4-FFF2-40B4-BE49-F238E27FC236}">
                  <a16:creationId xmlns:a16="http://schemas.microsoft.com/office/drawing/2014/main" id="{57DBE7ED-A8BA-4131-922B-080B6D33CF64}"/>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6B1F9243-A268-4366-9E86-C03F45427DD0}"/>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65ABF3C5-EF10-48CA-83F4-C72FAA5E0072}"/>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a:extLst>
                <a:ext uri="{FF2B5EF4-FFF2-40B4-BE49-F238E27FC236}">
                  <a16:creationId xmlns:a16="http://schemas.microsoft.com/office/drawing/2014/main" id="{650E6688-92BA-4917-8F35-3DFEAB2FCFBA}"/>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32" name="Groep 231">
              <a:extLst>
                <a:ext uri="{FF2B5EF4-FFF2-40B4-BE49-F238E27FC236}">
                  <a16:creationId xmlns:a16="http://schemas.microsoft.com/office/drawing/2014/main" id="{724B2CDC-11C7-4A13-A968-711AA024049C}"/>
                </a:ext>
              </a:extLst>
            </p:cNvPr>
            <p:cNvGrpSpPr/>
            <p:nvPr userDrawn="1"/>
          </p:nvGrpSpPr>
          <p:grpSpPr>
            <a:xfrm>
              <a:off x="12436353" y="1728359"/>
              <a:ext cx="689983" cy="573048"/>
              <a:chOff x="15171969" y="1587338"/>
              <a:chExt cx="755407" cy="627385"/>
            </a:xfrm>
          </p:grpSpPr>
          <p:sp>
            <p:nvSpPr>
              <p:cNvPr id="271" name="Rechthoek 962">
                <a:extLst>
                  <a:ext uri="{FF2B5EF4-FFF2-40B4-BE49-F238E27FC236}">
                    <a16:creationId xmlns:a16="http://schemas.microsoft.com/office/drawing/2014/main" id="{71EA64D4-A1BB-4005-9321-5023851C69D5}"/>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272" name="Groep 271">
                <a:extLst>
                  <a:ext uri="{FF2B5EF4-FFF2-40B4-BE49-F238E27FC236}">
                    <a16:creationId xmlns:a16="http://schemas.microsoft.com/office/drawing/2014/main" id="{00DAF6DE-E862-4E42-9D5B-87DA9C732FE5}"/>
                  </a:ext>
                </a:extLst>
              </p:cNvPr>
              <p:cNvGrpSpPr/>
              <p:nvPr userDrawn="1"/>
            </p:nvGrpSpPr>
            <p:grpSpPr>
              <a:xfrm>
                <a:off x="15281106" y="1587338"/>
                <a:ext cx="511775" cy="560304"/>
                <a:chOff x="10604642" y="969717"/>
                <a:chExt cx="1290643" cy="1427163"/>
              </a:xfrm>
            </p:grpSpPr>
            <p:grpSp>
              <p:nvGrpSpPr>
                <p:cNvPr id="273" name="Group 879">
                  <a:extLst>
                    <a:ext uri="{FF2B5EF4-FFF2-40B4-BE49-F238E27FC236}">
                      <a16:creationId xmlns:a16="http://schemas.microsoft.com/office/drawing/2014/main" id="{F358F29C-0964-4F04-B3D1-06D5222C988F}"/>
                    </a:ext>
                  </a:extLst>
                </p:cNvPr>
                <p:cNvGrpSpPr>
                  <a:grpSpLocks noChangeAspect="1"/>
                </p:cNvGrpSpPr>
                <p:nvPr userDrawn="1"/>
              </p:nvGrpSpPr>
              <p:grpSpPr bwMode="auto">
                <a:xfrm>
                  <a:off x="10604642" y="969717"/>
                  <a:ext cx="1290643" cy="1427163"/>
                  <a:chOff x="4798" y="1515"/>
                  <a:chExt cx="813" cy="899"/>
                </a:xfrm>
              </p:grpSpPr>
              <p:sp>
                <p:nvSpPr>
                  <p:cNvPr id="275" name="Freeform 886">
                    <a:extLst>
                      <a:ext uri="{FF2B5EF4-FFF2-40B4-BE49-F238E27FC236}">
                        <a16:creationId xmlns:a16="http://schemas.microsoft.com/office/drawing/2014/main" id="{FAC62089-66F0-49E6-BCB2-957389B0F375}"/>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6" name="Rectangle 880">
                    <a:extLst>
                      <a:ext uri="{FF2B5EF4-FFF2-40B4-BE49-F238E27FC236}">
                        <a16:creationId xmlns:a16="http://schemas.microsoft.com/office/drawing/2014/main" id="{B1302115-9794-4AC7-AC7C-B853E0051407}"/>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7" name="Rectangle 881">
                    <a:extLst>
                      <a:ext uri="{FF2B5EF4-FFF2-40B4-BE49-F238E27FC236}">
                        <a16:creationId xmlns:a16="http://schemas.microsoft.com/office/drawing/2014/main" id="{E83CA69A-C1DA-4F29-B7E9-4D130907C279}"/>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8" name="Freeform 882">
                    <a:extLst>
                      <a:ext uri="{FF2B5EF4-FFF2-40B4-BE49-F238E27FC236}">
                        <a16:creationId xmlns:a16="http://schemas.microsoft.com/office/drawing/2014/main" id="{733D4769-422D-45E4-966A-209E93EA7130}"/>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9" name="Freeform 883">
                    <a:extLst>
                      <a:ext uri="{FF2B5EF4-FFF2-40B4-BE49-F238E27FC236}">
                        <a16:creationId xmlns:a16="http://schemas.microsoft.com/office/drawing/2014/main" id="{D385F4EE-24AE-4131-813B-D34DDA3E7EE9}"/>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0" name="Freeform 884">
                    <a:extLst>
                      <a:ext uri="{FF2B5EF4-FFF2-40B4-BE49-F238E27FC236}">
                        <a16:creationId xmlns:a16="http://schemas.microsoft.com/office/drawing/2014/main" id="{0F73E760-C386-49B4-A2FF-E60EE35AE69B}"/>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1" name="Rectangle 885">
                    <a:extLst>
                      <a:ext uri="{FF2B5EF4-FFF2-40B4-BE49-F238E27FC236}">
                        <a16:creationId xmlns:a16="http://schemas.microsoft.com/office/drawing/2014/main" id="{DAA22AB1-F907-4850-A3CE-69B02454E1F2}"/>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2" name="Rectangle 887">
                    <a:extLst>
                      <a:ext uri="{FF2B5EF4-FFF2-40B4-BE49-F238E27FC236}">
                        <a16:creationId xmlns:a16="http://schemas.microsoft.com/office/drawing/2014/main" id="{AB9C0B4E-4F1A-4E88-9519-9CDD874B7A2B}"/>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83" name="Freeform 888">
                    <a:extLst>
                      <a:ext uri="{FF2B5EF4-FFF2-40B4-BE49-F238E27FC236}">
                        <a16:creationId xmlns:a16="http://schemas.microsoft.com/office/drawing/2014/main" id="{61C66A99-922C-4621-A101-F9E5E4D53F8A}"/>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274" name="Vrije vorm 84">
                  <a:extLst>
                    <a:ext uri="{FF2B5EF4-FFF2-40B4-BE49-F238E27FC236}">
                      <a16:creationId xmlns:a16="http://schemas.microsoft.com/office/drawing/2014/main" id="{67521E0C-D5AA-468D-B1C8-F75D0FEC2481}"/>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233" name="Groep 232">
              <a:extLst>
                <a:ext uri="{FF2B5EF4-FFF2-40B4-BE49-F238E27FC236}">
                  <a16:creationId xmlns:a16="http://schemas.microsoft.com/office/drawing/2014/main" id="{6819DB28-9774-4975-910B-872E40FD2DBE}"/>
                </a:ext>
              </a:extLst>
            </p:cNvPr>
            <p:cNvGrpSpPr/>
            <p:nvPr userDrawn="1"/>
          </p:nvGrpSpPr>
          <p:grpSpPr>
            <a:xfrm>
              <a:off x="12548778" y="6003628"/>
              <a:ext cx="1980859" cy="542924"/>
              <a:chOff x="12390702" y="6054428"/>
              <a:chExt cx="1980859" cy="542924"/>
            </a:xfrm>
          </p:grpSpPr>
          <p:sp>
            <p:nvSpPr>
              <p:cNvPr id="237" name="Rechthoek 236">
                <a:extLst>
                  <a:ext uri="{FF2B5EF4-FFF2-40B4-BE49-F238E27FC236}">
                    <a16:creationId xmlns:a16="http://schemas.microsoft.com/office/drawing/2014/main" id="{849F766B-D5ED-4A77-8966-464BF55A55ED}"/>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38" name="Rechthoek 237">
                <a:extLst>
                  <a:ext uri="{FF2B5EF4-FFF2-40B4-BE49-F238E27FC236}">
                    <a16:creationId xmlns:a16="http://schemas.microsoft.com/office/drawing/2014/main" id="{357C5496-0114-43F1-A22C-5C44ABB6C069}"/>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239" name="Gelijkbenige driehoek 238">
                <a:extLst>
                  <a:ext uri="{FF2B5EF4-FFF2-40B4-BE49-F238E27FC236}">
                    <a16:creationId xmlns:a16="http://schemas.microsoft.com/office/drawing/2014/main" id="{6A805A7B-0E69-46AA-86ED-D46A7CDD3AB4}"/>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40" name="Afgeronde rechthoek 50">
                <a:extLst>
                  <a:ext uri="{FF2B5EF4-FFF2-40B4-BE49-F238E27FC236}">
                    <a16:creationId xmlns:a16="http://schemas.microsoft.com/office/drawing/2014/main" id="{B6552A11-5874-4569-9B18-99C2189306F6}"/>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241" name="Groep 240">
                <a:extLst>
                  <a:ext uri="{FF2B5EF4-FFF2-40B4-BE49-F238E27FC236}">
                    <a16:creationId xmlns:a16="http://schemas.microsoft.com/office/drawing/2014/main" id="{81C22999-E0C9-42B6-807A-AE74EAA6857A}"/>
                  </a:ext>
                </a:extLst>
              </p:cNvPr>
              <p:cNvGrpSpPr/>
              <p:nvPr/>
            </p:nvGrpSpPr>
            <p:grpSpPr>
              <a:xfrm>
                <a:off x="12461788" y="6100223"/>
                <a:ext cx="204691" cy="170000"/>
                <a:chOff x="15171969" y="1587338"/>
                <a:chExt cx="755407" cy="627385"/>
              </a:xfrm>
            </p:grpSpPr>
            <p:sp>
              <p:nvSpPr>
                <p:cNvPr id="258" name="Rechthoek 962">
                  <a:extLst>
                    <a:ext uri="{FF2B5EF4-FFF2-40B4-BE49-F238E27FC236}">
                      <a16:creationId xmlns:a16="http://schemas.microsoft.com/office/drawing/2014/main" id="{AF7F79F8-514D-4191-B400-2B123CFE9338}"/>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259" name="Groep 258">
                  <a:extLst>
                    <a:ext uri="{FF2B5EF4-FFF2-40B4-BE49-F238E27FC236}">
                      <a16:creationId xmlns:a16="http://schemas.microsoft.com/office/drawing/2014/main" id="{883B87BF-571A-499B-94FC-03364D0B92B5}"/>
                    </a:ext>
                  </a:extLst>
                </p:cNvPr>
                <p:cNvGrpSpPr/>
                <p:nvPr userDrawn="1"/>
              </p:nvGrpSpPr>
              <p:grpSpPr>
                <a:xfrm>
                  <a:off x="15281106" y="1587338"/>
                  <a:ext cx="511775" cy="560304"/>
                  <a:chOff x="10604642" y="969717"/>
                  <a:chExt cx="1290643" cy="1427163"/>
                </a:xfrm>
              </p:grpSpPr>
              <p:grpSp>
                <p:nvGrpSpPr>
                  <p:cNvPr id="260" name="Group 879">
                    <a:extLst>
                      <a:ext uri="{FF2B5EF4-FFF2-40B4-BE49-F238E27FC236}">
                        <a16:creationId xmlns:a16="http://schemas.microsoft.com/office/drawing/2014/main" id="{39841F39-2660-4C9B-AECA-51019FA28049}"/>
                      </a:ext>
                    </a:extLst>
                  </p:cNvPr>
                  <p:cNvGrpSpPr>
                    <a:grpSpLocks noChangeAspect="1"/>
                  </p:cNvGrpSpPr>
                  <p:nvPr userDrawn="1"/>
                </p:nvGrpSpPr>
                <p:grpSpPr bwMode="auto">
                  <a:xfrm>
                    <a:off x="10604642" y="969717"/>
                    <a:ext cx="1290643" cy="1427163"/>
                    <a:chOff x="4798" y="1515"/>
                    <a:chExt cx="813" cy="899"/>
                  </a:xfrm>
                </p:grpSpPr>
                <p:sp>
                  <p:nvSpPr>
                    <p:cNvPr id="262" name="Freeform 886">
                      <a:extLst>
                        <a:ext uri="{FF2B5EF4-FFF2-40B4-BE49-F238E27FC236}">
                          <a16:creationId xmlns:a16="http://schemas.microsoft.com/office/drawing/2014/main" id="{F87260E2-415A-4E82-8DDD-A8F1F7315DB7}"/>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3" name="Rectangle 880">
                      <a:extLst>
                        <a:ext uri="{FF2B5EF4-FFF2-40B4-BE49-F238E27FC236}">
                          <a16:creationId xmlns:a16="http://schemas.microsoft.com/office/drawing/2014/main" id="{27B028E9-B1BC-4269-8753-7BDD94F06A75}"/>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4" name="Rectangle 881">
                      <a:extLst>
                        <a:ext uri="{FF2B5EF4-FFF2-40B4-BE49-F238E27FC236}">
                          <a16:creationId xmlns:a16="http://schemas.microsoft.com/office/drawing/2014/main" id="{8F2A8AEF-64AA-4BA6-AA47-C6E1D89D3482}"/>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5" name="Freeform 882">
                      <a:extLst>
                        <a:ext uri="{FF2B5EF4-FFF2-40B4-BE49-F238E27FC236}">
                          <a16:creationId xmlns:a16="http://schemas.microsoft.com/office/drawing/2014/main" id="{A9318B37-C963-4CBD-8513-2C4F6A604D99}"/>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6" name="Freeform 883">
                      <a:extLst>
                        <a:ext uri="{FF2B5EF4-FFF2-40B4-BE49-F238E27FC236}">
                          <a16:creationId xmlns:a16="http://schemas.microsoft.com/office/drawing/2014/main" id="{BE877316-8DB3-46D8-A50F-C5CD68853527}"/>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7" name="Freeform 884">
                      <a:extLst>
                        <a:ext uri="{FF2B5EF4-FFF2-40B4-BE49-F238E27FC236}">
                          <a16:creationId xmlns:a16="http://schemas.microsoft.com/office/drawing/2014/main" id="{D624343E-AF62-4EE8-9F63-8D619ADB7167}"/>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8" name="Rectangle 885">
                      <a:extLst>
                        <a:ext uri="{FF2B5EF4-FFF2-40B4-BE49-F238E27FC236}">
                          <a16:creationId xmlns:a16="http://schemas.microsoft.com/office/drawing/2014/main" id="{F539F4A2-99CB-469C-986D-9F773CF7711D}"/>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69" name="Rectangle 887">
                      <a:extLst>
                        <a:ext uri="{FF2B5EF4-FFF2-40B4-BE49-F238E27FC236}">
                          <a16:creationId xmlns:a16="http://schemas.microsoft.com/office/drawing/2014/main" id="{BCA569D8-6974-4FC3-A0E6-88CBD8EFFBAC}"/>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270" name="Freeform 888">
                      <a:extLst>
                        <a:ext uri="{FF2B5EF4-FFF2-40B4-BE49-F238E27FC236}">
                          <a16:creationId xmlns:a16="http://schemas.microsoft.com/office/drawing/2014/main" id="{BFDEFF38-09AB-442F-8E37-9AC73B2858FF}"/>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261" name="Vrije vorm 71">
                    <a:extLst>
                      <a:ext uri="{FF2B5EF4-FFF2-40B4-BE49-F238E27FC236}">
                        <a16:creationId xmlns:a16="http://schemas.microsoft.com/office/drawing/2014/main" id="{66A0CA1C-398D-4E3D-B43D-093163B3F5FA}"/>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242" name="Groep 241">
                <a:extLst>
                  <a:ext uri="{FF2B5EF4-FFF2-40B4-BE49-F238E27FC236}">
                    <a16:creationId xmlns:a16="http://schemas.microsoft.com/office/drawing/2014/main" id="{8493ACD2-511B-4770-B930-F5BE4868DB24}"/>
                  </a:ext>
                </a:extLst>
              </p:cNvPr>
              <p:cNvGrpSpPr/>
              <p:nvPr/>
            </p:nvGrpSpPr>
            <p:grpSpPr>
              <a:xfrm>
                <a:off x="12468521" y="6356844"/>
                <a:ext cx="133446" cy="114786"/>
                <a:chOff x="14587469" y="6356844"/>
                <a:chExt cx="133446" cy="114786"/>
              </a:xfrm>
            </p:grpSpPr>
            <p:sp>
              <p:nvSpPr>
                <p:cNvPr id="248" name="Rectangle 6">
                  <a:extLst>
                    <a:ext uri="{FF2B5EF4-FFF2-40B4-BE49-F238E27FC236}">
                      <a16:creationId xmlns:a16="http://schemas.microsoft.com/office/drawing/2014/main" id="{4404ADD4-D834-4232-833D-D99837A9BD36}"/>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249" name="Rectangle 15">
                  <a:extLst>
                    <a:ext uri="{FF2B5EF4-FFF2-40B4-BE49-F238E27FC236}">
                      <a16:creationId xmlns:a16="http://schemas.microsoft.com/office/drawing/2014/main" id="{65863C32-8108-41DA-A8F1-0990F4C0FD32}"/>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250" name="Freeform 14">
                  <a:extLst>
                    <a:ext uri="{FF2B5EF4-FFF2-40B4-BE49-F238E27FC236}">
                      <a16:creationId xmlns:a16="http://schemas.microsoft.com/office/drawing/2014/main" id="{6C0752F6-610C-44EA-AFBB-51A9DB98E490}"/>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251" name="Rechte verbindingslijn 250">
                  <a:extLst>
                    <a:ext uri="{FF2B5EF4-FFF2-40B4-BE49-F238E27FC236}">
                      <a16:creationId xmlns:a16="http://schemas.microsoft.com/office/drawing/2014/main" id="{0AD4A78F-F319-4C74-B6EA-C59B4FAD6781}"/>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8515D2EE-CC38-4A5B-976B-A975463C4378}"/>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2529B67A-BAD6-46C2-A587-FA13DB44C22D}"/>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1413967A-86C5-46B4-BADC-2671CAF79C15}"/>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4E4373B-E324-40EF-9683-A62A7168432F}"/>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C5F955D2-8CDA-4786-97EC-BBCD1D2CE944}"/>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57" name="Rectangle 13">
                  <a:extLst>
                    <a:ext uri="{FF2B5EF4-FFF2-40B4-BE49-F238E27FC236}">
                      <a16:creationId xmlns:a16="http://schemas.microsoft.com/office/drawing/2014/main" id="{5A06D9EF-B1EA-41AB-ACC1-CC40EF09A31F}"/>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243" name="Groep 242">
                <a:extLst>
                  <a:ext uri="{FF2B5EF4-FFF2-40B4-BE49-F238E27FC236}">
                    <a16:creationId xmlns:a16="http://schemas.microsoft.com/office/drawing/2014/main" id="{B3A19BEE-2381-423F-8242-40F3CE321AF3}"/>
                  </a:ext>
                </a:extLst>
              </p:cNvPr>
              <p:cNvGrpSpPr/>
              <p:nvPr/>
            </p:nvGrpSpPr>
            <p:grpSpPr>
              <a:xfrm>
                <a:off x="12529899" y="6421402"/>
                <a:ext cx="97399" cy="97399"/>
                <a:chOff x="14546483" y="5323041"/>
                <a:chExt cx="242460" cy="242460"/>
              </a:xfrm>
            </p:grpSpPr>
            <p:sp>
              <p:nvSpPr>
                <p:cNvPr id="244" name="Rechthoek 243">
                  <a:extLst>
                    <a:ext uri="{FF2B5EF4-FFF2-40B4-BE49-F238E27FC236}">
                      <a16:creationId xmlns:a16="http://schemas.microsoft.com/office/drawing/2014/main" id="{8F746931-53A6-4205-97E4-AF5256C9DC0C}"/>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245" name="Groep 244">
                  <a:extLst>
                    <a:ext uri="{FF2B5EF4-FFF2-40B4-BE49-F238E27FC236}">
                      <a16:creationId xmlns:a16="http://schemas.microsoft.com/office/drawing/2014/main" id="{41BAD178-BEBC-4B18-B2E7-ED972EFF85C4}"/>
                    </a:ext>
                  </a:extLst>
                </p:cNvPr>
                <p:cNvGrpSpPr/>
                <p:nvPr/>
              </p:nvGrpSpPr>
              <p:grpSpPr>
                <a:xfrm>
                  <a:off x="14568035" y="5357818"/>
                  <a:ext cx="199836" cy="175226"/>
                  <a:chOff x="14559757" y="5349611"/>
                  <a:chExt cx="216392" cy="191641"/>
                </a:xfrm>
              </p:grpSpPr>
              <p:sp>
                <p:nvSpPr>
                  <p:cNvPr id="246" name="Parallellogram 245">
                    <a:extLst>
                      <a:ext uri="{FF2B5EF4-FFF2-40B4-BE49-F238E27FC236}">
                        <a16:creationId xmlns:a16="http://schemas.microsoft.com/office/drawing/2014/main" id="{57D56FDE-84AA-4363-9771-EC200749B227}"/>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247" name="Parallellogram 246">
                    <a:extLst>
                      <a:ext uri="{FF2B5EF4-FFF2-40B4-BE49-F238E27FC236}">
                        <a16:creationId xmlns:a16="http://schemas.microsoft.com/office/drawing/2014/main" id="{9118CEDC-46D1-45EC-81C9-ED4693A67650}"/>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234" name="Tekstvak 33">
              <a:extLst>
                <a:ext uri="{FF2B5EF4-FFF2-40B4-BE49-F238E27FC236}">
                  <a16:creationId xmlns:a16="http://schemas.microsoft.com/office/drawing/2014/main" id="{60937FC8-50C8-47EB-A47F-42A598854EBA}"/>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235" name="Rechthoek 234">
              <a:extLst>
                <a:ext uri="{FF2B5EF4-FFF2-40B4-BE49-F238E27FC236}">
                  <a16:creationId xmlns:a16="http://schemas.microsoft.com/office/drawing/2014/main" id="{C9379AD7-BC64-4A2A-AE40-BEA76535A169}"/>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236" name="Picture 3">
              <a:extLst>
                <a:ext uri="{FF2B5EF4-FFF2-40B4-BE49-F238E27FC236}">
                  <a16:creationId xmlns:a16="http://schemas.microsoft.com/office/drawing/2014/main" id="{9A1DE6E1-00F8-4E8F-8B8F-098C6E0635E5}"/>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3" name="Groep 352">
            <a:extLst>
              <a:ext uri="{FF2B5EF4-FFF2-40B4-BE49-F238E27FC236}">
                <a16:creationId xmlns:a16="http://schemas.microsoft.com/office/drawing/2014/main" id="{EA8E4455-A23B-4953-B009-3BF97297453E}"/>
              </a:ext>
            </a:extLst>
          </p:cNvPr>
          <p:cNvGrpSpPr/>
          <p:nvPr userDrawn="1"/>
        </p:nvGrpSpPr>
        <p:grpSpPr>
          <a:xfrm>
            <a:off x="-2229794" y="0"/>
            <a:ext cx="2105686" cy="4353948"/>
            <a:chOff x="-2973833" y="0"/>
            <a:chExt cx="2808312" cy="5805264"/>
          </a:xfrm>
        </p:grpSpPr>
        <p:sp>
          <p:nvSpPr>
            <p:cNvPr id="354" name="Rechthoek 353">
              <a:extLst>
                <a:ext uri="{FF2B5EF4-FFF2-40B4-BE49-F238E27FC236}">
                  <a16:creationId xmlns:a16="http://schemas.microsoft.com/office/drawing/2014/main" id="{9CBDF756-EE5E-47B4-9597-77DD04743365}"/>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355" name="Textfield placeholder">
              <a:extLst>
                <a:ext uri="{FF2B5EF4-FFF2-40B4-BE49-F238E27FC236}">
                  <a16:creationId xmlns:a16="http://schemas.microsoft.com/office/drawing/2014/main" id="{F7A6FF74-49B4-47B7-87BB-750003B98FFD}"/>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356" name="Ovaal 355">
              <a:extLst>
                <a:ext uri="{FF2B5EF4-FFF2-40B4-BE49-F238E27FC236}">
                  <a16:creationId xmlns:a16="http://schemas.microsoft.com/office/drawing/2014/main" id="{88CDCE2C-A6C9-42C8-8F9A-0F9DA5692BF4}"/>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357" name="Ovaal 356">
              <a:extLst>
                <a:ext uri="{FF2B5EF4-FFF2-40B4-BE49-F238E27FC236}">
                  <a16:creationId xmlns:a16="http://schemas.microsoft.com/office/drawing/2014/main" id="{80CEEE5F-C420-46BC-9DAC-29810ACADE4B}"/>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358" name="Ovaal 357">
              <a:extLst>
                <a:ext uri="{FF2B5EF4-FFF2-40B4-BE49-F238E27FC236}">
                  <a16:creationId xmlns:a16="http://schemas.microsoft.com/office/drawing/2014/main" id="{909683DC-F541-484D-88A6-B891902003E7}"/>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359" name="Ovaal 358">
              <a:extLst>
                <a:ext uri="{FF2B5EF4-FFF2-40B4-BE49-F238E27FC236}">
                  <a16:creationId xmlns:a16="http://schemas.microsoft.com/office/drawing/2014/main" id="{284C1ABF-2CB5-4098-AE5E-34A3D209A489}"/>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360" name="Textfield placeholder">
              <a:extLst>
                <a:ext uri="{FF2B5EF4-FFF2-40B4-BE49-F238E27FC236}">
                  <a16:creationId xmlns:a16="http://schemas.microsoft.com/office/drawing/2014/main" id="{41E81EA0-932C-400B-A815-55C6AA2EB833}"/>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361" name="Textfield placeholder">
              <a:extLst>
                <a:ext uri="{FF2B5EF4-FFF2-40B4-BE49-F238E27FC236}">
                  <a16:creationId xmlns:a16="http://schemas.microsoft.com/office/drawing/2014/main" id="{BC33423E-2DB6-40B6-A813-DBE8BB5FCD0A}"/>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362" name="Textfield placeholder">
              <a:extLst>
                <a:ext uri="{FF2B5EF4-FFF2-40B4-BE49-F238E27FC236}">
                  <a16:creationId xmlns:a16="http://schemas.microsoft.com/office/drawing/2014/main" id="{2E0DB3BE-6BAC-4BF0-9E6E-26679A859D60}"/>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363" name="Rechte verbindingslijn 362">
              <a:extLst>
                <a:ext uri="{FF2B5EF4-FFF2-40B4-BE49-F238E27FC236}">
                  <a16:creationId xmlns:a16="http://schemas.microsoft.com/office/drawing/2014/main" id="{0841A44D-A83A-45EB-8023-B5F646E60760}"/>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5BDCFBFA-2555-48A0-825D-680716DF2705}"/>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FB1CD350-F3E1-4E8B-A216-ECF888DFCCFE}"/>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66" name="Picture 3">
              <a:extLst>
                <a:ext uri="{FF2B5EF4-FFF2-40B4-BE49-F238E27FC236}">
                  <a16:creationId xmlns:a16="http://schemas.microsoft.com/office/drawing/2014/main" id="{229ED008-BF40-4A36-9B45-4B5E1AACC04C}"/>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7" name="Picture 4">
              <a:extLst>
                <a:ext uri="{FF2B5EF4-FFF2-40B4-BE49-F238E27FC236}">
                  <a16:creationId xmlns:a16="http://schemas.microsoft.com/office/drawing/2014/main" id="{299F0989-F6B7-471F-B2F4-A711843F5EA0}"/>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 name="Groep 367">
              <a:extLst>
                <a:ext uri="{FF2B5EF4-FFF2-40B4-BE49-F238E27FC236}">
                  <a16:creationId xmlns:a16="http://schemas.microsoft.com/office/drawing/2014/main" id="{773ACE66-ABC0-49A1-8901-2CC76D46318E}"/>
                </a:ext>
              </a:extLst>
            </p:cNvPr>
            <p:cNvGrpSpPr/>
            <p:nvPr userDrawn="1"/>
          </p:nvGrpSpPr>
          <p:grpSpPr>
            <a:xfrm>
              <a:off x="-2098870" y="523279"/>
              <a:ext cx="435437" cy="427699"/>
              <a:chOff x="-1085063" y="758027"/>
              <a:chExt cx="633800" cy="622540"/>
            </a:xfrm>
          </p:grpSpPr>
          <p:sp>
            <p:nvSpPr>
              <p:cNvPr id="409" name="Afgeronde rechthoek 133">
                <a:extLst>
                  <a:ext uri="{FF2B5EF4-FFF2-40B4-BE49-F238E27FC236}">
                    <a16:creationId xmlns:a16="http://schemas.microsoft.com/office/drawing/2014/main" id="{EDA0B930-B85C-40E1-94FF-1982DC4722F5}"/>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410" name="Groep 409">
                <a:extLst>
                  <a:ext uri="{FF2B5EF4-FFF2-40B4-BE49-F238E27FC236}">
                    <a16:creationId xmlns:a16="http://schemas.microsoft.com/office/drawing/2014/main" id="{0FFFB783-A9A9-498E-87E8-2E636D046982}"/>
                  </a:ext>
                </a:extLst>
              </p:cNvPr>
              <p:cNvGrpSpPr/>
              <p:nvPr userDrawn="1"/>
            </p:nvGrpSpPr>
            <p:grpSpPr>
              <a:xfrm>
                <a:off x="-977746" y="864082"/>
                <a:ext cx="419166" cy="410430"/>
                <a:chOff x="6366933" y="309013"/>
                <a:chExt cx="1901295" cy="1861668"/>
              </a:xfrm>
              <a:solidFill>
                <a:schemeClr val="tx1"/>
              </a:solidFill>
            </p:grpSpPr>
            <p:sp>
              <p:nvSpPr>
                <p:cNvPr id="411" name="Rechthoek 410">
                  <a:extLst>
                    <a:ext uri="{FF2B5EF4-FFF2-40B4-BE49-F238E27FC236}">
                      <a16:creationId xmlns:a16="http://schemas.microsoft.com/office/drawing/2014/main" id="{44CEC08D-CF26-4121-A0BE-B50D5AEFC113}"/>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2" name="Rechthoek 411">
                  <a:extLst>
                    <a:ext uri="{FF2B5EF4-FFF2-40B4-BE49-F238E27FC236}">
                      <a16:creationId xmlns:a16="http://schemas.microsoft.com/office/drawing/2014/main" id="{F57160A0-531D-478D-BC13-619F90A9EAF2}"/>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3" name="Rechthoek 412">
                  <a:extLst>
                    <a:ext uri="{FF2B5EF4-FFF2-40B4-BE49-F238E27FC236}">
                      <a16:creationId xmlns:a16="http://schemas.microsoft.com/office/drawing/2014/main" id="{5E287355-2F07-476A-A993-79472D96FA60}"/>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4" name="Rechthoek 413">
                  <a:extLst>
                    <a:ext uri="{FF2B5EF4-FFF2-40B4-BE49-F238E27FC236}">
                      <a16:creationId xmlns:a16="http://schemas.microsoft.com/office/drawing/2014/main" id="{0F2F2B2C-423A-4734-88F7-8A943B2E4996}"/>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5" name="Rechthoek 414">
                  <a:extLst>
                    <a:ext uri="{FF2B5EF4-FFF2-40B4-BE49-F238E27FC236}">
                      <a16:creationId xmlns:a16="http://schemas.microsoft.com/office/drawing/2014/main" id="{9C7C1DB1-C6C2-4C91-BBD9-D8BDF9ADF0DC}"/>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6" name="Rechthoek 415">
                  <a:extLst>
                    <a:ext uri="{FF2B5EF4-FFF2-40B4-BE49-F238E27FC236}">
                      <a16:creationId xmlns:a16="http://schemas.microsoft.com/office/drawing/2014/main" id="{9A9E1565-3D15-484E-B51E-6DA45CF19C49}"/>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7" name="Rechthoek 416">
                  <a:extLst>
                    <a:ext uri="{FF2B5EF4-FFF2-40B4-BE49-F238E27FC236}">
                      <a16:creationId xmlns:a16="http://schemas.microsoft.com/office/drawing/2014/main" id="{89A4C2F3-B20C-428D-BFF9-31B8C54D4CE6}"/>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8" name="Rechthoek 417">
                  <a:extLst>
                    <a:ext uri="{FF2B5EF4-FFF2-40B4-BE49-F238E27FC236}">
                      <a16:creationId xmlns:a16="http://schemas.microsoft.com/office/drawing/2014/main" id="{B73E23D3-EC1E-402A-A307-85E4CA2229DB}"/>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19" name="Rechthoek 418">
                  <a:extLst>
                    <a:ext uri="{FF2B5EF4-FFF2-40B4-BE49-F238E27FC236}">
                      <a16:creationId xmlns:a16="http://schemas.microsoft.com/office/drawing/2014/main" id="{83CA2BAC-E26D-4AC2-ABF1-56049FF3FBD3}"/>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20" name="Rechthoek 419">
                  <a:extLst>
                    <a:ext uri="{FF2B5EF4-FFF2-40B4-BE49-F238E27FC236}">
                      <a16:creationId xmlns:a16="http://schemas.microsoft.com/office/drawing/2014/main" id="{4D7195BD-ED2C-4C15-A105-346EFF2C0D47}"/>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21" name="Vrije vorm 145">
                  <a:extLst>
                    <a:ext uri="{FF2B5EF4-FFF2-40B4-BE49-F238E27FC236}">
                      <a16:creationId xmlns:a16="http://schemas.microsoft.com/office/drawing/2014/main" id="{7FC1152C-39C0-4D33-966E-04FEC0EC523B}"/>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369" name="Groep 368">
              <a:extLst>
                <a:ext uri="{FF2B5EF4-FFF2-40B4-BE49-F238E27FC236}">
                  <a16:creationId xmlns:a16="http://schemas.microsoft.com/office/drawing/2014/main" id="{045B0847-52E7-4876-B11C-93E9240F324B}"/>
                </a:ext>
              </a:extLst>
            </p:cNvPr>
            <p:cNvGrpSpPr/>
            <p:nvPr userDrawn="1"/>
          </p:nvGrpSpPr>
          <p:grpSpPr>
            <a:xfrm>
              <a:off x="-2095303" y="1071657"/>
              <a:ext cx="435437" cy="427699"/>
              <a:chOff x="-1845083" y="758027"/>
              <a:chExt cx="633800" cy="622540"/>
            </a:xfrm>
          </p:grpSpPr>
          <p:sp>
            <p:nvSpPr>
              <p:cNvPr id="396" name="Afgeronde rechthoek 120">
                <a:extLst>
                  <a:ext uri="{FF2B5EF4-FFF2-40B4-BE49-F238E27FC236}">
                    <a16:creationId xmlns:a16="http://schemas.microsoft.com/office/drawing/2014/main" id="{F11BA919-37E7-4220-9A3E-086EDB06281E}"/>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397" name="Groep 396">
                <a:extLst>
                  <a:ext uri="{FF2B5EF4-FFF2-40B4-BE49-F238E27FC236}">
                    <a16:creationId xmlns:a16="http://schemas.microsoft.com/office/drawing/2014/main" id="{32A7B9A8-750A-4A37-813A-CBF0B97B6360}"/>
                  </a:ext>
                </a:extLst>
              </p:cNvPr>
              <p:cNvGrpSpPr/>
              <p:nvPr userDrawn="1"/>
            </p:nvGrpSpPr>
            <p:grpSpPr>
              <a:xfrm>
                <a:off x="-1737766" y="864082"/>
                <a:ext cx="419166" cy="410430"/>
                <a:chOff x="3708400" y="309013"/>
                <a:chExt cx="1901295" cy="1861668"/>
              </a:xfrm>
              <a:solidFill>
                <a:schemeClr val="tx1"/>
              </a:solidFill>
            </p:grpSpPr>
            <p:sp>
              <p:nvSpPr>
                <p:cNvPr id="398" name="Rechthoek 397">
                  <a:extLst>
                    <a:ext uri="{FF2B5EF4-FFF2-40B4-BE49-F238E27FC236}">
                      <a16:creationId xmlns:a16="http://schemas.microsoft.com/office/drawing/2014/main" id="{8A60E5BF-32FB-434F-B815-AF6FA6A3CFA0}"/>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99" name="Rechthoek 398">
                  <a:extLst>
                    <a:ext uri="{FF2B5EF4-FFF2-40B4-BE49-F238E27FC236}">
                      <a16:creationId xmlns:a16="http://schemas.microsoft.com/office/drawing/2014/main" id="{AC5ABE15-B31B-40D3-9035-034C453750B9}"/>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0" name="Rechthoek 399">
                  <a:extLst>
                    <a:ext uri="{FF2B5EF4-FFF2-40B4-BE49-F238E27FC236}">
                      <a16:creationId xmlns:a16="http://schemas.microsoft.com/office/drawing/2014/main" id="{6D39C1A4-CEE8-4FF7-8520-0303AFF7F7AE}"/>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1" name="Rechthoek 400">
                  <a:extLst>
                    <a:ext uri="{FF2B5EF4-FFF2-40B4-BE49-F238E27FC236}">
                      <a16:creationId xmlns:a16="http://schemas.microsoft.com/office/drawing/2014/main" id="{9FE59CCB-A8F0-488F-8F23-A8CB81452A49}"/>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2" name="Rechthoek 401">
                  <a:extLst>
                    <a:ext uri="{FF2B5EF4-FFF2-40B4-BE49-F238E27FC236}">
                      <a16:creationId xmlns:a16="http://schemas.microsoft.com/office/drawing/2014/main" id="{20CD5965-0AB7-46BA-8E1B-8ACA8C95D687}"/>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3" name="Rechthoek 402">
                  <a:extLst>
                    <a:ext uri="{FF2B5EF4-FFF2-40B4-BE49-F238E27FC236}">
                      <a16:creationId xmlns:a16="http://schemas.microsoft.com/office/drawing/2014/main" id="{7C2ABD1B-5BE6-4DA5-8AFF-96CF724A693C}"/>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4" name="Rechthoek 403">
                  <a:extLst>
                    <a:ext uri="{FF2B5EF4-FFF2-40B4-BE49-F238E27FC236}">
                      <a16:creationId xmlns:a16="http://schemas.microsoft.com/office/drawing/2014/main" id="{C97022AA-EC86-4A7E-91D0-2F6F8B3C08D0}"/>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5" name="Rechthoek 404">
                  <a:extLst>
                    <a:ext uri="{FF2B5EF4-FFF2-40B4-BE49-F238E27FC236}">
                      <a16:creationId xmlns:a16="http://schemas.microsoft.com/office/drawing/2014/main" id="{66E0F211-DD38-403A-A244-2B979F6151B7}"/>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6" name="Rechthoek 405">
                  <a:extLst>
                    <a:ext uri="{FF2B5EF4-FFF2-40B4-BE49-F238E27FC236}">
                      <a16:creationId xmlns:a16="http://schemas.microsoft.com/office/drawing/2014/main" id="{D6A8D191-08DC-4AB9-AD31-AEC4D1D7A3D7}"/>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7" name="Rechthoek 406">
                  <a:extLst>
                    <a:ext uri="{FF2B5EF4-FFF2-40B4-BE49-F238E27FC236}">
                      <a16:creationId xmlns:a16="http://schemas.microsoft.com/office/drawing/2014/main" id="{AEF4EAAA-A3C9-4711-B5F8-DAE83A80DE3A}"/>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408" name="Vrije vorm 132">
                  <a:extLst>
                    <a:ext uri="{FF2B5EF4-FFF2-40B4-BE49-F238E27FC236}">
                      <a16:creationId xmlns:a16="http://schemas.microsoft.com/office/drawing/2014/main" id="{B8B015CA-32BF-4D48-A59D-7CE63FFD77A4}"/>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370" name="Rechte verbindingslijn 369">
              <a:extLst>
                <a:ext uri="{FF2B5EF4-FFF2-40B4-BE49-F238E27FC236}">
                  <a16:creationId xmlns:a16="http://schemas.microsoft.com/office/drawing/2014/main" id="{45A9DB1D-9874-4475-9691-4EA2EFB1E8FF}"/>
                </a:ext>
              </a:extLst>
            </p:cNvPr>
            <p:cNvCxnSpPr>
              <a:stCxn id="372" idx="2"/>
              <a:endCxn id="396"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1" name="Rechte verbindingslijn 370">
              <a:extLst>
                <a:ext uri="{FF2B5EF4-FFF2-40B4-BE49-F238E27FC236}">
                  <a16:creationId xmlns:a16="http://schemas.microsoft.com/office/drawing/2014/main" id="{5E3B643D-4DB9-482B-AC89-ABC131F9DFFA}"/>
                </a:ext>
              </a:extLst>
            </p:cNvPr>
            <p:cNvCxnSpPr>
              <a:stCxn id="373" idx="3"/>
              <a:endCxn id="409"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72" name="Ovaal 371">
              <a:extLst>
                <a:ext uri="{FF2B5EF4-FFF2-40B4-BE49-F238E27FC236}">
                  <a16:creationId xmlns:a16="http://schemas.microsoft.com/office/drawing/2014/main" id="{4680229C-98FC-4A8F-9CDF-6540C276FB6E}"/>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73" name="Ovaal 372">
              <a:extLst>
                <a:ext uri="{FF2B5EF4-FFF2-40B4-BE49-F238E27FC236}">
                  <a16:creationId xmlns:a16="http://schemas.microsoft.com/office/drawing/2014/main" id="{80A4C1E9-F53A-4C8D-8AD6-AB6704B95113}"/>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74" name="Textfield placeholder">
              <a:extLst>
                <a:ext uri="{FF2B5EF4-FFF2-40B4-BE49-F238E27FC236}">
                  <a16:creationId xmlns:a16="http://schemas.microsoft.com/office/drawing/2014/main" id="{E2527995-D1EE-48C3-8C5F-6FFAC9D6FB25}"/>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375" name="Textfield placeholder">
              <a:extLst>
                <a:ext uri="{FF2B5EF4-FFF2-40B4-BE49-F238E27FC236}">
                  <a16:creationId xmlns:a16="http://schemas.microsoft.com/office/drawing/2014/main" id="{D251BBE3-2CD3-4B44-B066-5B6AC3262A78}"/>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376" name="Ovaal 375">
              <a:extLst>
                <a:ext uri="{FF2B5EF4-FFF2-40B4-BE49-F238E27FC236}">
                  <a16:creationId xmlns:a16="http://schemas.microsoft.com/office/drawing/2014/main" id="{49F8C75B-67A8-4EC6-A313-5E7971845167}"/>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377" name="Ovaal 376">
              <a:extLst>
                <a:ext uri="{FF2B5EF4-FFF2-40B4-BE49-F238E27FC236}">
                  <a16:creationId xmlns:a16="http://schemas.microsoft.com/office/drawing/2014/main" id="{97396152-5FEB-4E08-A431-343DCE668427}"/>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378" name="Ovaal 377">
              <a:extLst>
                <a:ext uri="{FF2B5EF4-FFF2-40B4-BE49-F238E27FC236}">
                  <a16:creationId xmlns:a16="http://schemas.microsoft.com/office/drawing/2014/main" id="{46B22CFC-A15A-4892-BE79-AB9E236F340E}"/>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379" name="Ovaal 378">
              <a:extLst>
                <a:ext uri="{FF2B5EF4-FFF2-40B4-BE49-F238E27FC236}">
                  <a16:creationId xmlns:a16="http://schemas.microsoft.com/office/drawing/2014/main" id="{FE49D267-9FE1-4A55-ABC2-186E1749FDD6}"/>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380" name="Ovaal 379">
              <a:extLst>
                <a:ext uri="{FF2B5EF4-FFF2-40B4-BE49-F238E27FC236}">
                  <a16:creationId xmlns:a16="http://schemas.microsoft.com/office/drawing/2014/main" id="{9314C4FE-919B-4F84-9F78-3157CE761488}"/>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381" name="Textfield placeholder">
              <a:extLst>
                <a:ext uri="{FF2B5EF4-FFF2-40B4-BE49-F238E27FC236}">
                  <a16:creationId xmlns:a16="http://schemas.microsoft.com/office/drawing/2014/main" id="{F8DBDFD8-725D-4416-8E2B-6B79A90387C3}"/>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382" name="Textfield placeholder">
              <a:extLst>
                <a:ext uri="{FF2B5EF4-FFF2-40B4-BE49-F238E27FC236}">
                  <a16:creationId xmlns:a16="http://schemas.microsoft.com/office/drawing/2014/main" id="{1D75C245-4B77-4A70-9CBA-C90F26AA1CB4}"/>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383" name="Textfield placeholder">
              <a:extLst>
                <a:ext uri="{FF2B5EF4-FFF2-40B4-BE49-F238E27FC236}">
                  <a16:creationId xmlns:a16="http://schemas.microsoft.com/office/drawing/2014/main" id="{AB9D58C6-88A9-4BF7-B5BB-2DF8A226DF0B}"/>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384" name="Textfield placeholder">
              <a:extLst>
                <a:ext uri="{FF2B5EF4-FFF2-40B4-BE49-F238E27FC236}">
                  <a16:creationId xmlns:a16="http://schemas.microsoft.com/office/drawing/2014/main" id="{184BFB5C-0218-4176-9795-74817D6749D4}"/>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385" name="Textfield placeholder">
              <a:extLst>
                <a:ext uri="{FF2B5EF4-FFF2-40B4-BE49-F238E27FC236}">
                  <a16:creationId xmlns:a16="http://schemas.microsoft.com/office/drawing/2014/main" id="{65ADFC2D-B2FC-46A4-BA2A-5F29D92B01CD}"/>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386" name="Groep 385">
              <a:extLst>
                <a:ext uri="{FF2B5EF4-FFF2-40B4-BE49-F238E27FC236}">
                  <a16:creationId xmlns:a16="http://schemas.microsoft.com/office/drawing/2014/main" id="{BC07B0F0-C182-41E9-A31A-99C5C0B4580D}"/>
                </a:ext>
              </a:extLst>
            </p:cNvPr>
            <p:cNvGrpSpPr/>
            <p:nvPr userDrawn="1"/>
          </p:nvGrpSpPr>
          <p:grpSpPr>
            <a:xfrm>
              <a:off x="-950342" y="1837957"/>
              <a:ext cx="687412" cy="3758146"/>
              <a:chOff x="-740196" y="1837957"/>
              <a:chExt cx="1374825" cy="3758146"/>
            </a:xfrm>
          </p:grpSpPr>
          <p:sp>
            <p:nvSpPr>
              <p:cNvPr id="387" name="Textfield placeholder">
                <a:extLst>
                  <a:ext uri="{FF2B5EF4-FFF2-40B4-BE49-F238E27FC236}">
                    <a16:creationId xmlns:a16="http://schemas.microsoft.com/office/drawing/2014/main" id="{ACE43FBF-507F-495C-B86E-8B35DBD55150}"/>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88" name="Textfield placeholder">
                <a:extLst>
                  <a:ext uri="{FF2B5EF4-FFF2-40B4-BE49-F238E27FC236}">
                    <a16:creationId xmlns:a16="http://schemas.microsoft.com/office/drawing/2014/main" id="{1FE0A49F-D26F-4135-97FC-205CCEC1111E}"/>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89" name="Textfield placeholder">
                <a:extLst>
                  <a:ext uri="{FF2B5EF4-FFF2-40B4-BE49-F238E27FC236}">
                    <a16:creationId xmlns:a16="http://schemas.microsoft.com/office/drawing/2014/main" id="{C915F2D5-FCD8-4D1B-96DD-F9E54AB95799}"/>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0" name="Textfield placeholder">
                <a:extLst>
                  <a:ext uri="{FF2B5EF4-FFF2-40B4-BE49-F238E27FC236}">
                    <a16:creationId xmlns:a16="http://schemas.microsoft.com/office/drawing/2014/main" id="{656A2990-2D55-40E6-86C1-CD4F235A659A}"/>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391" name="Textfield placeholder">
                <a:extLst>
                  <a:ext uri="{FF2B5EF4-FFF2-40B4-BE49-F238E27FC236}">
                    <a16:creationId xmlns:a16="http://schemas.microsoft.com/office/drawing/2014/main" id="{FBCC6B77-E452-4B3A-94EE-708759E8A799}"/>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392" name="Textfield placeholder">
                <a:extLst>
                  <a:ext uri="{FF2B5EF4-FFF2-40B4-BE49-F238E27FC236}">
                    <a16:creationId xmlns:a16="http://schemas.microsoft.com/office/drawing/2014/main" id="{62387158-D078-4381-8CC4-DAC1A1B07367}"/>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3" name="Textfield placeholder">
                <a:extLst>
                  <a:ext uri="{FF2B5EF4-FFF2-40B4-BE49-F238E27FC236}">
                    <a16:creationId xmlns:a16="http://schemas.microsoft.com/office/drawing/2014/main" id="{EEBA86C9-1B9D-420F-9A6D-6B82A8FCD7E5}"/>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94" name="Textfield placeholder">
                <a:extLst>
                  <a:ext uri="{FF2B5EF4-FFF2-40B4-BE49-F238E27FC236}">
                    <a16:creationId xmlns:a16="http://schemas.microsoft.com/office/drawing/2014/main" id="{C6B9F15B-04CF-4E48-92A3-B8900407880C}"/>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395" name="Textfield placeholder">
                <a:extLst>
                  <a:ext uri="{FF2B5EF4-FFF2-40B4-BE49-F238E27FC236}">
                    <a16:creationId xmlns:a16="http://schemas.microsoft.com/office/drawing/2014/main" id="{057E2103-E345-4130-84DA-A284F64635BD}"/>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30934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Rechts + Object (L)">
    <p:spTree>
      <p:nvGrpSpPr>
        <p:cNvPr id="1" name=""/>
        <p:cNvGrpSpPr/>
        <p:nvPr/>
      </p:nvGrpSpPr>
      <p:grpSpPr>
        <a:xfrm>
          <a:off x="0" y="0"/>
          <a:ext cx="0" cy="0"/>
          <a:chOff x="0" y="0"/>
          <a:chExt cx="0" cy="0"/>
        </a:xfrm>
      </p:grpSpPr>
      <p:sp>
        <p:nvSpPr>
          <p:cNvPr id="148" name="Rechthoek 147"/>
          <p:cNvSpPr/>
          <p:nvPr userDrawn="1"/>
        </p:nvSpPr>
        <p:spPr>
          <a:xfrm>
            <a:off x="1" y="1065075"/>
            <a:ext cx="5657679" cy="34189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3" name="Tijdelijke aanduiding voor verticale tekst 2"/>
          <p:cNvSpPr>
            <a:spLocks noGrp="1"/>
          </p:cNvSpPr>
          <p:nvPr>
            <p:ph type="body" orient="vert" idx="1"/>
          </p:nvPr>
        </p:nvSpPr>
        <p:spPr>
          <a:xfrm>
            <a:off x="6025135" y="1065076"/>
            <a:ext cx="3118866" cy="3418901"/>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datum 3"/>
          <p:cNvSpPr>
            <a:spLocks noGrp="1"/>
          </p:cNvSpPr>
          <p:nvPr>
            <p:ph type="dt" sz="half" idx="10"/>
          </p:nvPr>
        </p:nvSpPr>
        <p:spPr/>
        <p:txBody>
          <a:bodyPr/>
          <a:lstStyle/>
          <a:p>
            <a:fld id="{3E75E430-94D3-4354-9A60-91D0D9E1190A}"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4"/>
          </p:nvPr>
        </p:nvSpPr>
        <p:spPr>
          <a:xfrm>
            <a:off x="288076" y="1230769"/>
            <a:ext cx="5074432" cy="2699786"/>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Tekst Rechts + Object (L) + onderschrift</a:t>
            </a:r>
          </a:p>
        </p:txBody>
      </p:sp>
      <p:sp>
        <p:nvSpPr>
          <p:cNvPr id="12" name="Tijdelijke aanduiding voor verticale tekst 2"/>
          <p:cNvSpPr>
            <a:spLocks noGrp="1"/>
          </p:cNvSpPr>
          <p:nvPr>
            <p:ph type="body" orient="vert" idx="15" hasCustomPrompt="1"/>
          </p:nvPr>
        </p:nvSpPr>
        <p:spPr>
          <a:xfrm>
            <a:off x="-7142" y="4107609"/>
            <a:ext cx="5664821" cy="378000"/>
          </a:xfrm>
          <a:solidFill>
            <a:schemeClr val="accent2"/>
          </a:solidFill>
        </p:spPr>
        <p:txBody>
          <a:bodyPr vert="horz" lIns="360000" tIns="36000" rIns="216000" bIns="0" anchor="ctr"/>
          <a:lstStyle>
            <a:lvl1pPr algn="r">
              <a:defRPr sz="1349" b="0">
                <a:solidFill>
                  <a:schemeClr val="tx2"/>
                </a:solidFill>
              </a:defRPr>
            </a:lvl1pPr>
          </a:lstStyle>
          <a:p>
            <a:pPr lvl="0"/>
            <a:r>
              <a:rPr lang="nl-NL"/>
              <a:t>Onderschrift</a:t>
            </a:r>
          </a:p>
        </p:txBody>
      </p:sp>
      <p:grpSp>
        <p:nvGrpSpPr>
          <p:cNvPr id="146" name="Groep 145">
            <a:extLst>
              <a:ext uri="{FF2B5EF4-FFF2-40B4-BE49-F238E27FC236}">
                <a16:creationId xmlns:a16="http://schemas.microsoft.com/office/drawing/2014/main" id="{74BD7321-02B8-4820-BF3F-43F44FEE8DE7}"/>
              </a:ext>
            </a:extLst>
          </p:cNvPr>
          <p:cNvGrpSpPr/>
          <p:nvPr userDrawn="1"/>
        </p:nvGrpSpPr>
        <p:grpSpPr>
          <a:xfrm>
            <a:off x="9262852" y="0"/>
            <a:ext cx="2105686" cy="4353948"/>
            <a:chOff x="-2973833" y="0"/>
            <a:chExt cx="2808312" cy="5805264"/>
          </a:xfrm>
        </p:grpSpPr>
        <p:sp>
          <p:nvSpPr>
            <p:cNvPr id="147" name="Rechthoek 146">
              <a:extLst>
                <a:ext uri="{FF2B5EF4-FFF2-40B4-BE49-F238E27FC236}">
                  <a16:creationId xmlns:a16="http://schemas.microsoft.com/office/drawing/2014/main" id="{4AC18FD9-AB8A-4401-9007-B7924456CA8E}"/>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284" name="Textfield placeholder">
              <a:extLst>
                <a:ext uri="{FF2B5EF4-FFF2-40B4-BE49-F238E27FC236}">
                  <a16:creationId xmlns:a16="http://schemas.microsoft.com/office/drawing/2014/main" id="{C7D287A0-3F2E-46C7-A7EF-ECDAB92DB654}"/>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285" name="Ovaal 284">
              <a:extLst>
                <a:ext uri="{FF2B5EF4-FFF2-40B4-BE49-F238E27FC236}">
                  <a16:creationId xmlns:a16="http://schemas.microsoft.com/office/drawing/2014/main" id="{64CDBB9C-2E20-4F7B-9C21-B0B7BFB62619}"/>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286" name="Ovaal 285">
              <a:extLst>
                <a:ext uri="{FF2B5EF4-FFF2-40B4-BE49-F238E27FC236}">
                  <a16:creationId xmlns:a16="http://schemas.microsoft.com/office/drawing/2014/main" id="{DB40971B-FF79-41E9-8825-3F40731CB9AB}"/>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287" name="Ovaal 286">
              <a:extLst>
                <a:ext uri="{FF2B5EF4-FFF2-40B4-BE49-F238E27FC236}">
                  <a16:creationId xmlns:a16="http://schemas.microsoft.com/office/drawing/2014/main" id="{97712D61-8437-40DC-BA7D-604247B56A88}"/>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288" name="Ovaal 287">
              <a:extLst>
                <a:ext uri="{FF2B5EF4-FFF2-40B4-BE49-F238E27FC236}">
                  <a16:creationId xmlns:a16="http://schemas.microsoft.com/office/drawing/2014/main" id="{EEA5C191-0DAA-45BC-A7BC-28501753D371}"/>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289" name="Textfield placeholder">
              <a:extLst>
                <a:ext uri="{FF2B5EF4-FFF2-40B4-BE49-F238E27FC236}">
                  <a16:creationId xmlns:a16="http://schemas.microsoft.com/office/drawing/2014/main" id="{6BEB7D8B-DCCD-4379-A1E6-7BFF80A5C406}"/>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290" name="Textfield placeholder">
              <a:extLst>
                <a:ext uri="{FF2B5EF4-FFF2-40B4-BE49-F238E27FC236}">
                  <a16:creationId xmlns:a16="http://schemas.microsoft.com/office/drawing/2014/main" id="{C9FDB087-CE61-45C9-8302-74F7B2BFA40F}"/>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291" name="Textfield placeholder">
              <a:extLst>
                <a:ext uri="{FF2B5EF4-FFF2-40B4-BE49-F238E27FC236}">
                  <a16:creationId xmlns:a16="http://schemas.microsoft.com/office/drawing/2014/main" id="{6EC76274-5E53-4C69-A5FC-CB6B26A3A5E2}"/>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292" name="Rechte verbindingslijn 291">
              <a:extLst>
                <a:ext uri="{FF2B5EF4-FFF2-40B4-BE49-F238E27FC236}">
                  <a16:creationId xmlns:a16="http://schemas.microsoft.com/office/drawing/2014/main" id="{F3D94FA6-1B3F-430A-9E6E-2D897F604EBC}"/>
                </a:ext>
              </a:extLst>
            </p:cNvPr>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09BF2EB5-806D-44CA-80ED-9A6154827555}"/>
                </a:ext>
              </a:extLst>
            </p:cNvPr>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F911262C-1F0D-4EE5-9CED-B50ED9921DF7}"/>
                </a:ext>
              </a:extLst>
            </p:cNvPr>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95" name="Picture 3">
              <a:extLst>
                <a:ext uri="{FF2B5EF4-FFF2-40B4-BE49-F238E27FC236}">
                  <a16:creationId xmlns:a16="http://schemas.microsoft.com/office/drawing/2014/main" id="{242B1C8E-6DAD-4D67-A4F7-0BBC795607E7}"/>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 name="Picture 4">
              <a:extLst>
                <a:ext uri="{FF2B5EF4-FFF2-40B4-BE49-F238E27FC236}">
                  <a16:creationId xmlns:a16="http://schemas.microsoft.com/office/drawing/2014/main" id="{3D0803BF-8184-4214-B26D-C04CFD6D8E59}"/>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7" name="Groep 296">
              <a:extLst>
                <a:ext uri="{FF2B5EF4-FFF2-40B4-BE49-F238E27FC236}">
                  <a16:creationId xmlns:a16="http://schemas.microsoft.com/office/drawing/2014/main" id="{DD23F163-8810-4C8C-86D0-811DD86AB820}"/>
                </a:ext>
              </a:extLst>
            </p:cNvPr>
            <p:cNvGrpSpPr/>
            <p:nvPr userDrawn="1"/>
          </p:nvGrpSpPr>
          <p:grpSpPr>
            <a:xfrm>
              <a:off x="-2098870" y="523279"/>
              <a:ext cx="435437" cy="427699"/>
              <a:chOff x="-1085063" y="758027"/>
              <a:chExt cx="633800" cy="622540"/>
            </a:xfrm>
          </p:grpSpPr>
          <p:sp>
            <p:nvSpPr>
              <p:cNvPr id="338" name="Afgeronde rechthoek 133">
                <a:extLst>
                  <a:ext uri="{FF2B5EF4-FFF2-40B4-BE49-F238E27FC236}">
                    <a16:creationId xmlns:a16="http://schemas.microsoft.com/office/drawing/2014/main" id="{D9E150C9-963E-49CF-9AC0-77C64EF720F9}"/>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339" name="Groep 338">
                <a:extLst>
                  <a:ext uri="{FF2B5EF4-FFF2-40B4-BE49-F238E27FC236}">
                    <a16:creationId xmlns:a16="http://schemas.microsoft.com/office/drawing/2014/main" id="{B1FA6005-1C83-41E7-90AE-E2A5798F49D5}"/>
                  </a:ext>
                </a:extLst>
              </p:cNvPr>
              <p:cNvGrpSpPr/>
              <p:nvPr userDrawn="1"/>
            </p:nvGrpSpPr>
            <p:grpSpPr>
              <a:xfrm>
                <a:off x="-977746" y="864082"/>
                <a:ext cx="419166" cy="410430"/>
                <a:chOff x="6366933" y="309013"/>
                <a:chExt cx="1901295" cy="1861668"/>
              </a:xfrm>
              <a:solidFill>
                <a:schemeClr val="tx1"/>
              </a:solidFill>
            </p:grpSpPr>
            <p:sp>
              <p:nvSpPr>
                <p:cNvPr id="340" name="Rechthoek 339">
                  <a:extLst>
                    <a:ext uri="{FF2B5EF4-FFF2-40B4-BE49-F238E27FC236}">
                      <a16:creationId xmlns:a16="http://schemas.microsoft.com/office/drawing/2014/main" id="{792A823A-6520-4A7F-80C2-306E85429D47}"/>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1" name="Rechthoek 340">
                  <a:extLst>
                    <a:ext uri="{FF2B5EF4-FFF2-40B4-BE49-F238E27FC236}">
                      <a16:creationId xmlns:a16="http://schemas.microsoft.com/office/drawing/2014/main" id="{9E2C425E-B1EB-436E-8D9D-E0536CD60256}"/>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2" name="Rechthoek 341">
                  <a:extLst>
                    <a:ext uri="{FF2B5EF4-FFF2-40B4-BE49-F238E27FC236}">
                      <a16:creationId xmlns:a16="http://schemas.microsoft.com/office/drawing/2014/main" id="{C36B43D2-356A-4858-84D3-34673B01F269}"/>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3" name="Rechthoek 342">
                  <a:extLst>
                    <a:ext uri="{FF2B5EF4-FFF2-40B4-BE49-F238E27FC236}">
                      <a16:creationId xmlns:a16="http://schemas.microsoft.com/office/drawing/2014/main" id="{7C09D5C6-F02A-4980-A953-FF2B33E32992}"/>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4" name="Rechthoek 343">
                  <a:extLst>
                    <a:ext uri="{FF2B5EF4-FFF2-40B4-BE49-F238E27FC236}">
                      <a16:creationId xmlns:a16="http://schemas.microsoft.com/office/drawing/2014/main" id="{6ACD4D3D-3BE2-42A9-A823-E46538C05927}"/>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5" name="Rechthoek 344">
                  <a:extLst>
                    <a:ext uri="{FF2B5EF4-FFF2-40B4-BE49-F238E27FC236}">
                      <a16:creationId xmlns:a16="http://schemas.microsoft.com/office/drawing/2014/main" id="{D65C7DED-A67C-4284-8D02-8F88A601A2CF}"/>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6" name="Rechthoek 345">
                  <a:extLst>
                    <a:ext uri="{FF2B5EF4-FFF2-40B4-BE49-F238E27FC236}">
                      <a16:creationId xmlns:a16="http://schemas.microsoft.com/office/drawing/2014/main" id="{23112437-EBAD-49E4-85FF-E2EEBEE56E2F}"/>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7" name="Rechthoek 346">
                  <a:extLst>
                    <a:ext uri="{FF2B5EF4-FFF2-40B4-BE49-F238E27FC236}">
                      <a16:creationId xmlns:a16="http://schemas.microsoft.com/office/drawing/2014/main" id="{0B2D5A55-7713-4A0A-84C1-8A2CD3CD187D}"/>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8" name="Rechthoek 347">
                  <a:extLst>
                    <a:ext uri="{FF2B5EF4-FFF2-40B4-BE49-F238E27FC236}">
                      <a16:creationId xmlns:a16="http://schemas.microsoft.com/office/drawing/2014/main" id="{8BCCDF4E-9091-4401-8E17-F96200A4861C}"/>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49" name="Rechthoek 348">
                  <a:extLst>
                    <a:ext uri="{FF2B5EF4-FFF2-40B4-BE49-F238E27FC236}">
                      <a16:creationId xmlns:a16="http://schemas.microsoft.com/office/drawing/2014/main" id="{2563BCE7-3F4A-4A29-839D-AACFAF60BBD5}"/>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50" name="Vrije vorm 145">
                  <a:extLst>
                    <a:ext uri="{FF2B5EF4-FFF2-40B4-BE49-F238E27FC236}">
                      <a16:creationId xmlns:a16="http://schemas.microsoft.com/office/drawing/2014/main" id="{809EAFC8-4824-413C-9864-1BCD6F68B309}"/>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298" name="Groep 297">
              <a:extLst>
                <a:ext uri="{FF2B5EF4-FFF2-40B4-BE49-F238E27FC236}">
                  <a16:creationId xmlns:a16="http://schemas.microsoft.com/office/drawing/2014/main" id="{B82FB579-C765-47C5-94E8-982CB7F0F47A}"/>
                </a:ext>
              </a:extLst>
            </p:cNvPr>
            <p:cNvGrpSpPr/>
            <p:nvPr userDrawn="1"/>
          </p:nvGrpSpPr>
          <p:grpSpPr>
            <a:xfrm>
              <a:off x="-2095303" y="1071657"/>
              <a:ext cx="435437" cy="427699"/>
              <a:chOff x="-1845083" y="758027"/>
              <a:chExt cx="633800" cy="622540"/>
            </a:xfrm>
          </p:grpSpPr>
          <p:sp>
            <p:nvSpPr>
              <p:cNvPr id="325" name="Afgeronde rechthoek 120">
                <a:extLst>
                  <a:ext uri="{FF2B5EF4-FFF2-40B4-BE49-F238E27FC236}">
                    <a16:creationId xmlns:a16="http://schemas.microsoft.com/office/drawing/2014/main" id="{C67B8A04-6A58-4818-9895-72EDAC320EAB}"/>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326" name="Groep 325">
                <a:extLst>
                  <a:ext uri="{FF2B5EF4-FFF2-40B4-BE49-F238E27FC236}">
                    <a16:creationId xmlns:a16="http://schemas.microsoft.com/office/drawing/2014/main" id="{3B4D6C8C-22B1-49B7-8B09-0657CBD4138C}"/>
                  </a:ext>
                </a:extLst>
              </p:cNvPr>
              <p:cNvGrpSpPr/>
              <p:nvPr userDrawn="1"/>
            </p:nvGrpSpPr>
            <p:grpSpPr>
              <a:xfrm>
                <a:off x="-1737766" y="864082"/>
                <a:ext cx="419166" cy="410430"/>
                <a:chOff x="3708400" y="309013"/>
                <a:chExt cx="1901295" cy="1861668"/>
              </a:xfrm>
              <a:solidFill>
                <a:schemeClr val="tx1"/>
              </a:solidFill>
            </p:grpSpPr>
            <p:sp>
              <p:nvSpPr>
                <p:cNvPr id="327" name="Rechthoek 326">
                  <a:extLst>
                    <a:ext uri="{FF2B5EF4-FFF2-40B4-BE49-F238E27FC236}">
                      <a16:creationId xmlns:a16="http://schemas.microsoft.com/office/drawing/2014/main" id="{205B63B5-3303-4B22-9627-F647C5284380}"/>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28" name="Rechthoek 327">
                  <a:extLst>
                    <a:ext uri="{FF2B5EF4-FFF2-40B4-BE49-F238E27FC236}">
                      <a16:creationId xmlns:a16="http://schemas.microsoft.com/office/drawing/2014/main" id="{3320FC98-17E0-4806-810D-46D35A0FC3A9}"/>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29" name="Rechthoek 328">
                  <a:extLst>
                    <a:ext uri="{FF2B5EF4-FFF2-40B4-BE49-F238E27FC236}">
                      <a16:creationId xmlns:a16="http://schemas.microsoft.com/office/drawing/2014/main" id="{4DE26CC4-3DAD-4AA5-9567-26FCA5AB4BF3}"/>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0" name="Rechthoek 329">
                  <a:extLst>
                    <a:ext uri="{FF2B5EF4-FFF2-40B4-BE49-F238E27FC236}">
                      <a16:creationId xmlns:a16="http://schemas.microsoft.com/office/drawing/2014/main" id="{F42666AF-AE72-479C-A65B-F54236CD74CD}"/>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1" name="Rechthoek 330">
                  <a:extLst>
                    <a:ext uri="{FF2B5EF4-FFF2-40B4-BE49-F238E27FC236}">
                      <a16:creationId xmlns:a16="http://schemas.microsoft.com/office/drawing/2014/main" id="{BAF3D8CE-3247-47DA-8772-632A1281C3E5}"/>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2" name="Rechthoek 331">
                  <a:extLst>
                    <a:ext uri="{FF2B5EF4-FFF2-40B4-BE49-F238E27FC236}">
                      <a16:creationId xmlns:a16="http://schemas.microsoft.com/office/drawing/2014/main" id="{72F21263-E214-44FD-821E-DA3ACAC44902}"/>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3" name="Rechthoek 332">
                  <a:extLst>
                    <a:ext uri="{FF2B5EF4-FFF2-40B4-BE49-F238E27FC236}">
                      <a16:creationId xmlns:a16="http://schemas.microsoft.com/office/drawing/2014/main" id="{45877AF4-B75D-40A6-9223-455294B5D256}"/>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4" name="Rechthoek 333">
                  <a:extLst>
                    <a:ext uri="{FF2B5EF4-FFF2-40B4-BE49-F238E27FC236}">
                      <a16:creationId xmlns:a16="http://schemas.microsoft.com/office/drawing/2014/main" id="{88B77477-9370-4E9B-830A-B192618696BB}"/>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5" name="Rechthoek 334">
                  <a:extLst>
                    <a:ext uri="{FF2B5EF4-FFF2-40B4-BE49-F238E27FC236}">
                      <a16:creationId xmlns:a16="http://schemas.microsoft.com/office/drawing/2014/main" id="{197B7046-3AFC-459A-8191-1D603C6AD609}"/>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6" name="Rechthoek 335">
                  <a:extLst>
                    <a:ext uri="{FF2B5EF4-FFF2-40B4-BE49-F238E27FC236}">
                      <a16:creationId xmlns:a16="http://schemas.microsoft.com/office/drawing/2014/main" id="{B8AD3400-FF87-480E-903D-B63628E684EC}"/>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337" name="Vrije vorm 132">
                  <a:extLst>
                    <a:ext uri="{FF2B5EF4-FFF2-40B4-BE49-F238E27FC236}">
                      <a16:creationId xmlns:a16="http://schemas.microsoft.com/office/drawing/2014/main" id="{036566B8-A9F4-4D0D-9FF8-1AC80645FF22}"/>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299" name="Rechte verbindingslijn 298">
              <a:extLst>
                <a:ext uri="{FF2B5EF4-FFF2-40B4-BE49-F238E27FC236}">
                  <a16:creationId xmlns:a16="http://schemas.microsoft.com/office/drawing/2014/main" id="{185BE3E9-88FE-4C5B-B5B1-6894F0E30577}"/>
                </a:ext>
              </a:extLst>
            </p:cNvPr>
            <p:cNvCxnSpPr>
              <a:stCxn id="301" idx="2"/>
              <a:endCxn id="325"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D5421474-7359-43B3-A7AF-D0FF419CEFFF}"/>
                </a:ext>
              </a:extLst>
            </p:cNvPr>
            <p:cNvCxnSpPr>
              <a:stCxn id="302" idx="3"/>
              <a:endCxn id="338"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01" name="Ovaal 300">
              <a:extLst>
                <a:ext uri="{FF2B5EF4-FFF2-40B4-BE49-F238E27FC236}">
                  <a16:creationId xmlns:a16="http://schemas.microsoft.com/office/drawing/2014/main" id="{669EE226-3B74-4DFD-8E69-C5AA670773F5}"/>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02" name="Ovaal 301">
              <a:extLst>
                <a:ext uri="{FF2B5EF4-FFF2-40B4-BE49-F238E27FC236}">
                  <a16:creationId xmlns:a16="http://schemas.microsoft.com/office/drawing/2014/main" id="{D3D72392-9563-43C8-A9FB-87A3C37D1837}"/>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303" name="Textfield placeholder">
              <a:extLst>
                <a:ext uri="{FF2B5EF4-FFF2-40B4-BE49-F238E27FC236}">
                  <a16:creationId xmlns:a16="http://schemas.microsoft.com/office/drawing/2014/main" id="{DAC84667-D5C5-4F24-B502-BA0A47A277F6}"/>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vooruit</a:t>
              </a:r>
            </a:p>
          </p:txBody>
        </p:sp>
        <p:sp>
          <p:nvSpPr>
            <p:cNvPr id="304" name="Textfield placeholder">
              <a:extLst>
                <a:ext uri="{FF2B5EF4-FFF2-40B4-BE49-F238E27FC236}">
                  <a16:creationId xmlns:a16="http://schemas.microsoft.com/office/drawing/2014/main" id="{8D411E67-CE66-4EB8-B7A8-A941546FB0B3}"/>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1"/>
                  </a:solidFill>
                  <a:latin typeface="+mn-lt"/>
                </a:rPr>
                <a:t>Niveau</a:t>
              </a:r>
              <a:r>
                <a:rPr lang="en-GB" sz="900" b="0">
                  <a:solidFill>
                    <a:schemeClr val="tx1"/>
                  </a:solidFill>
                  <a:latin typeface="+mn-lt"/>
                </a:rPr>
                <a:t> terug</a:t>
              </a:r>
            </a:p>
          </p:txBody>
        </p:sp>
        <p:sp>
          <p:nvSpPr>
            <p:cNvPr id="305" name="Ovaal 304">
              <a:extLst>
                <a:ext uri="{FF2B5EF4-FFF2-40B4-BE49-F238E27FC236}">
                  <a16:creationId xmlns:a16="http://schemas.microsoft.com/office/drawing/2014/main" id="{F38CF7C1-A1B4-4199-A982-57D7560BA7C7}"/>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306" name="Ovaal 305">
              <a:extLst>
                <a:ext uri="{FF2B5EF4-FFF2-40B4-BE49-F238E27FC236}">
                  <a16:creationId xmlns:a16="http://schemas.microsoft.com/office/drawing/2014/main" id="{755754C4-D7F4-45EF-B16A-F39B280E5CF6}"/>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307" name="Ovaal 306">
              <a:extLst>
                <a:ext uri="{FF2B5EF4-FFF2-40B4-BE49-F238E27FC236}">
                  <a16:creationId xmlns:a16="http://schemas.microsoft.com/office/drawing/2014/main" id="{0FBFAF95-3363-4CFF-8FED-A27ED56025BA}"/>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308" name="Ovaal 307">
              <a:extLst>
                <a:ext uri="{FF2B5EF4-FFF2-40B4-BE49-F238E27FC236}">
                  <a16:creationId xmlns:a16="http://schemas.microsoft.com/office/drawing/2014/main" id="{CA1060D4-4D6E-4C9C-8D47-9F58CBF1E6CE}"/>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309" name="Ovaal 308">
              <a:extLst>
                <a:ext uri="{FF2B5EF4-FFF2-40B4-BE49-F238E27FC236}">
                  <a16:creationId xmlns:a16="http://schemas.microsoft.com/office/drawing/2014/main" id="{926AFA1C-CD2F-4060-8DF6-A3400FB0533D}"/>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310" name="Textfield placeholder">
              <a:extLst>
                <a:ext uri="{FF2B5EF4-FFF2-40B4-BE49-F238E27FC236}">
                  <a16:creationId xmlns:a16="http://schemas.microsoft.com/office/drawing/2014/main" id="{1A42585A-4D43-4D08-8D85-2D9963487216}"/>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311" name="Textfield placeholder">
              <a:extLst>
                <a:ext uri="{FF2B5EF4-FFF2-40B4-BE49-F238E27FC236}">
                  <a16:creationId xmlns:a16="http://schemas.microsoft.com/office/drawing/2014/main" id="{CAB88798-6140-4C10-93D5-35C06387AFA5}"/>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312" name="Textfield placeholder">
              <a:extLst>
                <a:ext uri="{FF2B5EF4-FFF2-40B4-BE49-F238E27FC236}">
                  <a16:creationId xmlns:a16="http://schemas.microsoft.com/office/drawing/2014/main" id="{8EBC99CE-FBE5-4222-94F9-D73E4A1AEF0E}"/>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313" name="Textfield placeholder">
              <a:extLst>
                <a:ext uri="{FF2B5EF4-FFF2-40B4-BE49-F238E27FC236}">
                  <a16:creationId xmlns:a16="http://schemas.microsoft.com/office/drawing/2014/main" id="{481656E1-3105-488E-8A55-430676D1EF0B}"/>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314" name="Textfield placeholder">
              <a:extLst>
                <a:ext uri="{FF2B5EF4-FFF2-40B4-BE49-F238E27FC236}">
                  <a16:creationId xmlns:a16="http://schemas.microsoft.com/office/drawing/2014/main" id="{ABBA9358-4FA3-46D4-B927-389D6C349F8C}"/>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315" name="Groep 314">
              <a:extLst>
                <a:ext uri="{FF2B5EF4-FFF2-40B4-BE49-F238E27FC236}">
                  <a16:creationId xmlns:a16="http://schemas.microsoft.com/office/drawing/2014/main" id="{F6F4F0D2-D79B-445E-834D-A38102D68227}"/>
                </a:ext>
              </a:extLst>
            </p:cNvPr>
            <p:cNvGrpSpPr/>
            <p:nvPr userDrawn="1"/>
          </p:nvGrpSpPr>
          <p:grpSpPr>
            <a:xfrm>
              <a:off x="-950342" y="1837957"/>
              <a:ext cx="687412" cy="3758146"/>
              <a:chOff x="-740196" y="1837957"/>
              <a:chExt cx="1374825" cy="3758146"/>
            </a:xfrm>
          </p:grpSpPr>
          <p:sp>
            <p:nvSpPr>
              <p:cNvPr id="316" name="Textfield placeholder">
                <a:extLst>
                  <a:ext uri="{FF2B5EF4-FFF2-40B4-BE49-F238E27FC236}">
                    <a16:creationId xmlns:a16="http://schemas.microsoft.com/office/drawing/2014/main" id="{6656A5AF-7792-4FC9-B907-6FF8CBA38041}"/>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17" name="Textfield placeholder">
                <a:extLst>
                  <a:ext uri="{FF2B5EF4-FFF2-40B4-BE49-F238E27FC236}">
                    <a16:creationId xmlns:a16="http://schemas.microsoft.com/office/drawing/2014/main" id="{B7B37DB5-4723-4C7B-A182-D3BEF5326351}"/>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318" name="Textfield placeholder">
                <a:extLst>
                  <a:ext uri="{FF2B5EF4-FFF2-40B4-BE49-F238E27FC236}">
                    <a16:creationId xmlns:a16="http://schemas.microsoft.com/office/drawing/2014/main" id="{208B722E-2FF2-40FF-A1F0-872E948B1F7F}"/>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19" name="Textfield placeholder">
                <a:extLst>
                  <a:ext uri="{FF2B5EF4-FFF2-40B4-BE49-F238E27FC236}">
                    <a16:creationId xmlns:a16="http://schemas.microsoft.com/office/drawing/2014/main" id="{E2520ECF-07B9-400A-BDF2-5036AFCC9013}"/>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320" name="Textfield placeholder">
                <a:extLst>
                  <a:ext uri="{FF2B5EF4-FFF2-40B4-BE49-F238E27FC236}">
                    <a16:creationId xmlns:a16="http://schemas.microsoft.com/office/drawing/2014/main" id="{5DE9B19A-3E12-4EEA-B43F-AD51D8620998}"/>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321" name="Textfield placeholder">
                <a:extLst>
                  <a:ext uri="{FF2B5EF4-FFF2-40B4-BE49-F238E27FC236}">
                    <a16:creationId xmlns:a16="http://schemas.microsoft.com/office/drawing/2014/main" id="{4C3835D2-C2A1-405B-A02D-9206734E7570}"/>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22" name="Textfield placeholder">
                <a:extLst>
                  <a:ext uri="{FF2B5EF4-FFF2-40B4-BE49-F238E27FC236}">
                    <a16:creationId xmlns:a16="http://schemas.microsoft.com/office/drawing/2014/main" id="{62816B50-E322-4518-9B86-716534554C7F}"/>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323" name="Textfield placeholder">
                <a:extLst>
                  <a:ext uri="{FF2B5EF4-FFF2-40B4-BE49-F238E27FC236}">
                    <a16:creationId xmlns:a16="http://schemas.microsoft.com/office/drawing/2014/main" id="{670D1E58-6741-4BDF-8E61-F5C7F164D60B}"/>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324" name="Textfield placeholder">
                <a:extLst>
                  <a:ext uri="{FF2B5EF4-FFF2-40B4-BE49-F238E27FC236}">
                    <a16:creationId xmlns:a16="http://schemas.microsoft.com/office/drawing/2014/main" id="{9769BE5A-F10D-4EBC-A4C9-429A528F6DEE}"/>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grpSp>
        <p:nvGrpSpPr>
          <p:cNvPr id="351" name="Groep 350">
            <a:extLst>
              <a:ext uri="{FF2B5EF4-FFF2-40B4-BE49-F238E27FC236}">
                <a16:creationId xmlns:a16="http://schemas.microsoft.com/office/drawing/2014/main" id="{2B6CA9C1-74DA-44E7-A606-CE6255B73A85}"/>
              </a:ext>
            </a:extLst>
          </p:cNvPr>
          <p:cNvGrpSpPr/>
          <p:nvPr userDrawn="1"/>
        </p:nvGrpSpPr>
        <p:grpSpPr>
          <a:xfrm>
            <a:off x="-2412017" y="-19501"/>
            <a:ext cx="2298011" cy="5148523"/>
            <a:chOff x="12363871" y="-26002"/>
            <a:chExt cx="3064812" cy="6864697"/>
          </a:xfrm>
        </p:grpSpPr>
        <p:sp>
          <p:nvSpPr>
            <p:cNvPr id="352" name="Tekstvak 33">
              <a:extLst>
                <a:ext uri="{FF2B5EF4-FFF2-40B4-BE49-F238E27FC236}">
                  <a16:creationId xmlns:a16="http://schemas.microsoft.com/office/drawing/2014/main" id="{5960B6C1-197F-48E9-B54B-B388C12CB8CD}"/>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353" name="Tekstvak 33">
              <a:extLst>
                <a:ext uri="{FF2B5EF4-FFF2-40B4-BE49-F238E27FC236}">
                  <a16:creationId xmlns:a16="http://schemas.microsoft.com/office/drawing/2014/main" id="{61C8BB9E-D76A-462A-8D57-E7C1DA3E98C4}"/>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354" name="Ovaal 353">
              <a:extLst>
                <a:ext uri="{FF2B5EF4-FFF2-40B4-BE49-F238E27FC236}">
                  <a16:creationId xmlns:a16="http://schemas.microsoft.com/office/drawing/2014/main" id="{36CE209A-ADC1-47DE-85AA-34339FA87AF4}"/>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355" name="Ovaal 354">
              <a:extLst>
                <a:ext uri="{FF2B5EF4-FFF2-40B4-BE49-F238E27FC236}">
                  <a16:creationId xmlns:a16="http://schemas.microsoft.com/office/drawing/2014/main" id="{26C6DB34-6DA7-4A82-A5B8-BB785D4EF0A5}"/>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356" name="Picture 3">
              <a:extLst>
                <a:ext uri="{FF2B5EF4-FFF2-40B4-BE49-F238E27FC236}">
                  <a16:creationId xmlns:a16="http://schemas.microsoft.com/office/drawing/2014/main" id="{BD4DB066-1AD9-41A4-AA8E-6703C408CB2B}"/>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357" name="Picture 3">
              <a:extLst>
                <a:ext uri="{FF2B5EF4-FFF2-40B4-BE49-F238E27FC236}">
                  <a16:creationId xmlns:a16="http://schemas.microsoft.com/office/drawing/2014/main" id="{86F3376F-5F06-4DCD-88AB-8B7017489774}"/>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58" name="Tekstvak 357">
              <a:extLst>
                <a:ext uri="{FF2B5EF4-FFF2-40B4-BE49-F238E27FC236}">
                  <a16:creationId xmlns:a16="http://schemas.microsoft.com/office/drawing/2014/main" id="{871B993C-742B-4AB2-B4F3-FEE387A6713A}"/>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359" name="Rechthoek 358">
              <a:extLst>
                <a:ext uri="{FF2B5EF4-FFF2-40B4-BE49-F238E27FC236}">
                  <a16:creationId xmlns:a16="http://schemas.microsoft.com/office/drawing/2014/main" id="{BD312DA5-7019-4355-8A6F-1D757DEEF370}"/>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360" name="Rechte verbindingslijn 359">
              <a:extLst>
                <a:ext uri="{FF2B5EF4-FFF2-40B4-BE49-F238E27FC236}">
                  <a16:creationId xmlns:a16="http://schemas.microsoft.com/office/drawing/2014/main" id="{F1B152B8-2610-472E-96E9-5D2531BE8967}"/>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DA24FD4C-8616-4968-B03C-6D69DB69D1DC}"/>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62403BB3-6E39-4F01-BA6E-4A448AA9292C}"/>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CB966BB1-9FCE-45F4-B90B-BD0E44CF8A47}"/>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53ECDC71-845C-4B9B-BA89-867142EC5489}"/>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65" name="Groep 364">
              <a:extLst>
                <a:ext uri="{FF2B5EF4-FFF2-40B4-BE49-F238E27FC236}">
                  <a16:creationId xmlns:a16="http://schemas.microsoft.com/office/drawing/2014/main" id="{E941C7E5-3FF2-4A9F-B6B0-F5A6F2D3592A}"/>
                </a:ext>
              </a:extLst>
            </p:cNvPr>
            <p:cNvGrpSpPr/>
            <p:nvPr userDrawn="1"/>
          </p:nvGrpSpPr>
          <p:grpSpPr>
            <a:xfrm>
              <a:off x="12436353" y="1728359"/>
              <a:ext cx="689983" cy="573048"/>
              <a:chOff x="15171969" y="1587338"/>
              <a:chExt cx="755407" cy="627385"/>
            </a:xfrm>
          </p:grpSpPr>
          <p:sp>
            <p:nvSpPr>
              <p:cNvPr id="404" name="Rechthoek 962">
                <a:extLst>
                  <a:ext uri="{FF2B5EF4-FFF2-40B4-BE49-F238E27FC236}">
                    <a16:creationId xmlns:a16="http://schemas.microsoft.com/office/drawing/2014/main" id="{DA7DC16C-DDDA-47E4-B084-9BA45AA34793}"/>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405" name="Groep 404">
                <a:extLst>
                  <a:ext uri="{FF2B5EF4-FFF2-40B4-BE49-F238E27FC236}">
                    <a16:creationId xmlns:a16="http://schemas.microsoft.com/office/drawing/2014/main" id="{AAA9713B-622B-464B-898F-200D99E4257F}"/>
                  </a:ext>
                </a:extLst>
              </p:cNvPr>
              <p:cNvGrpSpPr/>
              <p:nvPr userDrawn="1"/>
            </p:nvGrpSpPr>
            <p:grpSpPr>
              <a:xfrm>
                <a:off x="15281106" y="1587338"/>
                <a:ext cx="511775" cy="560304"/>
                <a:chOff x="10604642" y="969717"/>
                <a:chExt cx="1290643" cy="1427163"/>
              </a:xfrm>
            </p:grpSpPr>
            <p:grpSp>
              <p:nvGrpSpPr>
                <p:cNvPr id="406" name="Group 879">
                  <a:extLst>
                    <a:ext uri="{FF2B5EF4-FFF2-40B4-BE49-F238E27FC236}">
                      <a16:creationId xmlns:a16="http://schemas.microsoft.com/office/drawing/2014/main" id="{E97F02D1-06F5-43CC-B568-43261958C068}"/>
                    </a:ext>
                  </a:extLst>
                </p:cNvPr>
                <p:cNvGrpSpPr>
                  <a:grpSpLocks noChangeAspect="1"/>
                </p:cNvGrpSpPr>
                <p:nvPr userDrawn="1"/>
              </p:nvGrpSpPr>
              <p:grpSpPr bwMode="auto">
                <a:xfrm>
                  <a:off x="10604642" y="969717"/>
                  <a:ext cx="1290643" cy="1427163"/>
                  <a:chOff x="4798" y="1515"/>
                  <a:chExt cx="813" cy="899"/>
                </a:xfrm>
              </p:grpSpPr>
              <p:sp>
                <p:nvSpPr>
                  <p:cNvPr id="408" name="Freeform 886">
                    <a:extLst>
                      <a:ext uri="{FF2B5EF4-FFF2-40B4-BE49-F238E27FC236}">
                        <a16:creationId xmlns:a16="http://schemas.microsoft.com/office/drawing/2014/main" id="{61997601-963A-4B48-89B4-C125F8466344}"/>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09" name="Rectangle 880">
                    <a:extLst>
                      <a:ext uri="{FF2B5EF4-FFF2-40B4-BE49-F238E27FC236}">
                        <a16:creationId xmlns:a16="http://schemas.microsoft.com/office/drawing/2014/main" id="{880D458C-937A-40D4-B8CF-DFEACB86EFA3}"/>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0" name="Rectangle 881">
                    <a:extLst>
                      <a:ext uri="{FF2B5EF4-FFF2-40B4-BE49-F238E27FC236}">
                        <a16:creationId xmlns:a16="http://schemas.microsoft.com/office/drawing/2014/main" id="{19CAB519-A782-4775-9988-5BE144210D33}"/>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1" name="Freeform 882">
                    <a:extLst>
                      <a:ext uri="{FF2B5EF4-FFF2-40B4-BE49-F238E27FC236}">
                        <a16:creationId xmlns:a16="http://schemas.microsoft.com/office/drawing/2014/main" id="{671D9CFA-7694-44A2-9830-4D77919C7398}"/>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2" name="Freeform 883">
                    <a:extLst>
                      <a:ext uri="{FF2B5EF4-FFF2-40B4-BE49-F238E27FC236}">
                        <a16:creationId xmlns:a16="http://schemas.microsoft.com/office/drawing/2014/main" id="{EA9566B5-4C87-4D60-9F6E-BC18C708A0FC}"/>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3" name="Freeform 884">
                    <a:extLst>
                      <a:ext uri="{FF2B5EF4-FFF2-40B4-BE49-F238E27FC236}">
                        <a16:creationId xmlns:a16="http://schemas.microsoft.com/office/drawing/2014/main" id="{137F4D72-BCC0-42B5-AA05-CBC01DBA4AB9}"/>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4" name="Rectangle 885">
                    <a:extLst>
                      <a:ext uri="{FF2B5EF4-FFF2-40B4-BE49-F238E27FC236}">
                        <a16:creationId xmlns:a16="http://schemas.microsoft.com/office/drawing/2014/main" id="{70C4340B-DD24-45FE-AD88-8423979C098D}"/>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5" name="Rectangle 887">
                    <a:extLst>
                      <a:ext uri="{FF2B5EF4-FFF2-40B4-BE49-F238E27FC236}">
                        <a16:creationId xmlns:a16="http://schemas.microsoft.com/office/drawing/2014/main" id="{2BB778B9-2888-4D59-B90C-F780647E5C6F}"/>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16" name="Freeform 888">
                    <a:extLst>
                      <a:ext uri="{FF2B5EF4-FFF2-40B4-BE49-F238E27FC236}">
                        <a16:creationId xmlns:a16="http://schemas.microsoft.com/office/drawing/2014/main" id="{C557E622-8AE3-45E8-99A2-638B68875DBE}"/>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407" name="Vrije vorm 84">
                  <a:extLst>
                    <a:ext uri="{FF2B5EF4-FFF2-40B4-BE49-F238E27FC236}">
                      <a16:creationId xmlns:a16="http://schemas.microsoft.com/office/drawing/2014/main" id="{00D9A10A-00A5-41E0-885A-E5B802EED83E}"/>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366" name="Groep 365">
              <a:extLst>
                <a:ext uri="{FF2B5EF4-FFF2-40B4-BE49-F238E27FC236}">
                  <a16:creationId xmlns:a16="http://schemas.microsoft.com/office/drawing/2014/main" id="{CE03B5FA-EAC1-4114-8259-F96F1E2DFB87}"/>
                </a:ext>
              </a:extLst>
            </p:cNvPr>
            <p:cNvGrpSpPr/>
            <p:nvPr userDrawn="1"/>
          </p:nvGrpSpPr>
          <p:grpSpPr>
            <a:xfrm>
              <a:off x="12548778" y="6003628"/>
              <a:ext cx="1980859" cy="542924"/>
              <a:chOff x="12390702" y="6054428"/>
              <a:chExt cx="1980859" cy="542924"/>
            </a:xfrm>
          </p:grpSpPr>
          <p:sp>
            <p:nvSpPr>
              <p:cNvPr id="370" name="Rechthoek 369">
                <a:extLst>
                  <a:ext uri="{FF2B5EF4-FFF2-40B4-BE49-F238E27FC236}">
                    <a16:creationId xmlns:a16="http://schemas.microsoft.com/office/drawing/2014/main" id="{1F3A0596-688C-44A9-A16B-C4391FA1B186}"/>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71" name="Rechthoek 370">
                <a:extLst>
                  <a:ext uri="{FF2B5EF4-FFF2-40B4-BE49-F238E27FC236}">
                    <a16:creationId xmlns:a16="http://schemas.microsoft.com/office/drawing/2014/main" id="{4831484B-2F9D-4FEF-9B5D-4F0852B13970}"/>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372" name="Gelijkbenige driehoek 371">
                <a:extLst>
                  <a:ext uri="{FF2B5EF4-FFF2-40B4-BE49-F238E27FC236}">
                    <a16:creationId xmlns:a16="http://schemas.microsoft.com/office/drawing/2014/main" id="{EF1A090E-C39E-4560-B176-18001811CD58}"/>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73" name="Afgeronde rechthoek 50">
                <a:extLst>
                  <a:ext uri="{FF2B5EF4-FFF2-40B4-BE49-F238E27FC236}">
                    <a16:creationId xmlns:a16="http://schemas.microsoft.com/office/drawing/2014/main" id="{F96263B8-3B20-48E6-89CA-8A123AD6F8F3}"/>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374" name="Groep 373">
                <a:extLst>
                  <a:ext uri="{FF2B5EF4-FFF2-40B4-BE49-F238E27FC236}">
                    <a16:creationId xmlns:a16="http://schemas.microsoft.com/office/drawing/2014/main" id="{A3AC4EF3-61E6-44D7-8256-8603FC8065EC}"/>
                  </a:ext>
                </a:extLst>
              </p:cNvPr>
              <p:cNvGrpSpPr/>
              <p:nvPr/>
            </p:nvGrpSpPr>
            <p:grpSpPr>
              <a:xfrm>
                <a:off x="12461788" y="6100223"/>
                <a:ext cx="204691" cy="170000"/>
                <a:chOff x="15171969" y="1587338"/>
                <a:chExt cx="755407" cy="627385"/>
              </a:xfrm>
            </p:grpSpPr>
            <p:sp>
              <p:nvSpPr>
                <p:cNvPr id="391" name="Rechthoek 962">
                  <a:extLst>
                    <a:ext uri="{FF2B5EF4-FFF2-40B4-BE49-F238E27FC236}">
                      <a16:creationId xmlns:a16="http://schemas.microsoft.com/office/drawing/2014/main" id="{0F8E5E6B-EC9A-43F0-AE92-04ADB4A11F7B}"/>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392" name="Groep 391">
                  <a:extLst>
                    <a:ext uri="{FF2B5EF4-FFF2-40B4-BE49-F238E27FC236}">
                      <a16:creationId xmlns:a16="http://schemas.microsoft.com/office/drawing/2014/main" id="{DF33A2AA-0CB2-4616-9FA2-07BFC31AB81B}"/>
                    </a:ext>
                  </a:extLst>
                </p:cNvPr>
                <p:cNvGrpSpPr/>
                <p:nvPr userDrawn="1"/>
              </p:nvGrpSpPr>
              <p:grpSpPr>
                <a:xfrm>
                  <a:off x="15281106" y="1587338"/>
                  <a:ext cx="511775" cy="560304"/>
                  <a:chOff x="10604642" y="969717"/>
                  <a:chExt cx="1290643" cy="1427163"/>
                </a:xfrm>
              </p:grpSpPr>
              <p:grpSp>
                <p:nvGrpSpPr>
                  <p:cNvPr id="393" name="Group 879">
                    <a:extLst>
                      <a:ext uri="{FF2B5EF4-FFF2-40B4-BE49-F238E27FC236}">
                        <a16:creationId xmlns:a16="http://schemas.microsoft.com/office/drawing/2014/main" id="{C1AC1269-25B6-4D7E-92A5-030E7D40D774}"/>
                      </a:ext>
                    </a:extLst>
                  </p:cNvPr>
                  <p:cNvGrpSpPr>
                    <a:grpSpLocks noChangeAspect="1"/>
                  </p:cNvGrpSpPr>
                  <p:nvPr userDrawn="1"/>
                </p:nvGrpSpPr>
                <p:grpSpPr bwMode="auto">
                  <a:xfrm>
                    <a:off x="10604642" y="969717"/>
                    <a:ext cx="1290643" cy="1427163"/>
                    <a:chOff x="4798" y="1515"/>
                    <a:chExt cx="813" cy="899"/>
                  </a:xfrm>
                </p:grpSpPr>
                <p:sp>
                  <p:nvSpPr>
                    <p:cNvPr id="395" name="Freeform 886">
                      <a:extLst>
                        <a:ext uri="{FF2B5EF4-FFF2-40B4-BE49-F238E27FC236}">
                          <a16:creationId xmlns:a16="http://schemas.microsoft.com/office/drawing/2014/main" id="{9D7B5040-2BC4-44C8-BAF1-29AF4D7F68DB}"/>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96" name="Rectangle 880">
                      <a:extLst>
                        <a:ext uri="{FF2B5EF4-FFF2-40B4-BE49-F238E27FC236}">
                          <a16:creationId xmlns:a16="http://schemas.microsoft.com/office/drawing/2014/main" id="{E86533B9-2A92-404F-9441-86549CFF1DAE}"/>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97" name="Rectangle 881">
                      <a:extLst>
                        <a:ext uri="{FF2B5EF4-FFF2-40B4-BE49-F238E27FC236}">
                          <a16:creationId xmlns:a16="http://schemas.microsoft.com/office/drawing/2014/main" id="{C7DE02F0-7181-4D8E-BB7A-8393928D2ECD}"/>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98" name="Freeform 882">
                      <a:extLst>
                        <a:ext uri="{FF2B5EF4-FFF2-40B4-BE49-F238E27FC236}">
                          <a16:creationId xmlns:a16="http://schemas.microsoft.com/office/drawing/2014/main" id="{0A40929A-850B-401B-B3C8-CCE914D526A7}"/>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399" name="Freeform 883">
                      <a:extLst>
                        <a:ext uri="{FF2B5EF4-FFF2-40B4-BE49-F238E27FC236}">
                          <a16:creationId xmlns:a16="http://schemas.microsoft.com/office/drawing/2014/main" id="{8B0BAA1D-04F7-4168-9D3E-53599030386D}"/>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00" name="Freeform 884">
                      <a:extLst>
                        <a:ext uri="{FF2B5EF4-FFF2-40B4-BE49-F238E27FC236}">
                          <a16:creationId xmlns:a16="http://schemas.microsoft.com/office/drawing/2014/main" id="{CDF81E6E-4977-42B6-8658-B231B01562B5}"/>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01" name="Rectangle 885">
                      <a:extLst>
                        <a:ext uri="{FF2B5EF4-FFF2-40B4-BE49-F238E27FC236}">
                          <a16:creationId xmlns:a16="http://schemas.microsoft.com/office/drawing/2014/main" id="{BEDA0770-FE14-4363-BE61-D371E8D9366F}"/>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02" name="Rectangle 887">
                      <a:extLst>
                        <a:ext uri="{FF2B5EF4-FFF2-40B4-BE49-F238E27FC236}">
                          <a16:creationId xmlns:a16="http://schemas.microsoft.com/office/drawing/2014/main" id="{9BE87B69-B969-4FC2-96F7-6204D40FE970}"/>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403" name="Freeform 888">
                      <a:extLst>
                        <a:ext uri="{FF2B5EF4-FFF2-40B4-BE49-F238E27FC236}">
                          <a16:creationId xmlns:a16="http://schemas.microsoft.com/office/drawing/2014/main" id="{137CD917-C000-4945-91FC-8FB4024B1B2A}"/>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394" name="Vrije vorm 71">
                    <a:extLst>
                      <a:ext uri="{FF2B5EF4-FFF2-40B4-BE49-F238E27FC236}">
                        <a16:creationId xmlns:a16="http://schemas.microsoft.com/office/drawing/2014/main" id="{1D172460-A00A-48B8-BA4C-48BEE249C22A}"/>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375" name="Groep 374">
                <a:extLst>
                  <a:ext uri="{FF2B5EF4-FFF2-40B4-BE49-F238E27FC236}">
                    <a16:creationId xmlns:a16="http://schemas.microsoft.com/office/drawing/2014/main" id="{B0A0972E-4D5D-4606-AF39-2A513B82CFB0}"/>
                  </a:ext>
                </a:extLst>
              </p:cNvPr>
              <p:cNvGrpSpPr/>
              <p:nvPr/>
            </p:nvGrpSpPr>
            <p:grpSpPr>
              <a:xfrm>
                <a:off x="12468521" y="6356844"/>
                <a:ext cx="133446" cy="114786"/>
                <a:chOff x="14587469" y="6356844"/>
                <a:chExt cx="133446" cy="114786"/>
              </a:xfrm>
            </p:grpSpPr>
            <p:sp>
              <p:nvSpPr>
                <p:cNvPr id="381" name="Rectangle 6">
                  <a:extLst>
                    <a:ext uri="{FF2B5EF4-FFF2-40B4-BE49-F238E27FC236}">
                      <a16:creationId xmlns:a16="http://schemas.microsoft.com/office/drawing/2014/main" id="{513DD0BD-42CD-4375-A363-53813A396C7A}"/>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382" name="Rectangle 15">
                  <a:extLst>
                    <a:ext uri="{FF2B5EF4-FFF2-40B4-BE49-F238E27FC236}">
                      <a16:creationId xmlns:a16="http://schemas.microsoft.com/office/drawing/2014/main" id="{3D977FCC-066F-404C-9AEB-99C58ABDF53F}"/>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383" name="Freeform 14">
                  <a:extLst>
                    <a:ext uri="{FF2B5EF4-FFF2-40B4-BE49-F238E27FC236}">
                      <a16:creationId xmlns:a16="http://schemas.microsoft.com/office/drawing/2014/main" id="{DA1A72B4-75C9-4929-9255-452E21D8F457}"/>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384" name="Rechte verbindingslijn 383">
                  <a:extLst>
                    <a:ext uri="{FF2B5EF4-FFF2-40B4-BE49-F238E27FC236}">
                      <a16:creationId xmlns:a16="http://schemas.microsoft.com/office/drawing/2014/main" id="{AC0D50BB-2B5F-41E4-A06E-09F275018D4E}"/>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5" name="Rechte verbindingslijn 384">
                  <a:extLst>
                    <a:ext uri="{FF2B5EF4-FFF2-40B4-BE49-F238E27FC236}">
                      <a16:creationId xmlns:a16="http://schemas.microsoft.com/office/drawing/2014/main" id="{55C07ED0-7E27-4A6D-B74F-E6DDDF68A3B5}"/>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2E0D9B71-55CA-46F0-975D-112EEB2A5411}"/>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369F3BF6-AAB8-4120-B68D-1676A165BA1A}"/>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10ED7469-7F80-4947-A6DB-929E80DEDA05}"/>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B45CC02B-954D-432F-A9C7-0044376A02E5}"/>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90" name="Rectangle 13">
                  <a:extLst>
                    <a:ext uri="{FF2B5EF4-FFF2-40B4-BE49-F238E27FC236}">
                      <a16:creationId xmlns:a16="http://schemas.microsoft.com/office/drawing/2014/main" id="{ECD93E7C-5A67-4D62-AEAC-C641EE017DEF}"/>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376" name="Groep 375">
                <a:extLst>
                  <a:ext uri="{FF2B5EF4-FFF2-40B4-BE49-F238E27FC236}">
                    <a16:creationId xmlns:a16="http://schemas.microsoft.com/office/drawing/2014/main" id="{9A4BCC3E-C777-43B4-88E3-9BA220381766}"/>
                  </a:ext>
                </a:extLst>
              </p:cNvPr>
              <p:cNvGrpSpPr/>
              <p:nvPr/>
            </p:nvGrpSpPr>
            <p:grpSpPr>
              <a:xfrm>
                <a:off x="12529899" y="6421402"/>
                <a:ext cx="97399" cy="97399"/>
                <a:chOff x="14546483" y="5323041"/>
                <a:chExt cx="242460" cy="242460"/>
              </a:xfrm>
            </p:grpSpPr>
            <p:sp>
              <p:nvSpPr>
                <p:cNvPr id="377" name="Rechthoek 376">
                  <a:extLst>
                    <a:ext uri="{FF2B5EF4-FFF2-40B4-BE49-F238E27FC236}">
                      <a16:creationId xmlns:a16="http://schemas.microsoft.com/office/drawing/2014/main" id="{1109BE75-D0E2-493C-9C4B-A0B110E13CDA}"/>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378" name="Groep 377">
                  <a:extLst>
                    <a:ext uri="{FF2B5EF4-FFF2-40B4-BE49-F238E27FC236}">
                      <a16:creationId xmlns:a16="http://schemas.microsoft.com/office/drawing/2014/main" id="{3F360B7D-C540-43D4-94FF-4A80247C5C6C}"/>
                    </a:ext>
                  </a:extLst>
                </p:cNvPr>
                <p:cNvGrpSpPr/>
                <p:nvPr/>
              </p:nvGrpSpPr>
              <p:grpSpPr>
                <a:xfrm>
                  <a:off x="14568035" y="5357818"/>
                  <a:ext cx="199836" cy="175226"/>
                  <a:chOff x="14559757" y="5349611"/>
                  <a:chExt cx="216392" cy="191641"/>
                </a:xfrm>
              </p:grpSpPr>
              <p:sp>
                <p:nvSpPr>
                  <p:cNvPr id="379" name="Parallellogram 378">
                    <a:extLst>
                      <a:ext uri="{FF2B5EF4-FFF2-40B4-BE49-F238E27FC236}">
                        <a16:creationId xmlns:a16="http://schemas.microsoft.com/office/drawing/2014/main" id="{462C2A28-1D6B-4362-AB50-8F6629A13645}"/>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380" name="Parallellogram 379">
                    <a:extLst>
                      <a:ext uri="{FF2B5EF4-FFF2-40B4-BE49-F238E27FC236}">
                        <a16:creationId xmlns:a16="http://schemas.microsoft.com/office/drawing/2014/main" id="{DA0AEE7F-DC55-45BD-8F55-58249DA49FF8}"/>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367" name="Tekstvak 33">
              <a:extLst>
                <a:ext uri="{FF2B5EF4-FFF2-40B4-BE49-F238E27FC236}">
                  <a16:creationId xmlns:a16="http://schemas.microsoft.com/office/drawing/2014/main" id="{2060F20D-944E-44F9-A715-539863EA4594}"/>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368" name="Rechthoek 367">
              <a:extLst>
                <a:ext uri="{FF2B5EF4-FFF2-40B4-BE49-F238E27FC236}">
                  <a16:creationId xmlns:a16="http://schemas.microsoft.com/office/drawing/2014/main" id="{7F3E7C69-CDF8-4E33-8FB4-5608BB1A33F4}"/>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369" name="Picture 3">
              <a:extLst>
                <a:ext uri="{FF2B5EF4-FFF2-40B4-BE49-F238E27FC236}">
                  <a16:creationId xmlns:a16="http://schemas.microsoft.com/office/drawing/2014/main" id="{8F2FB3B1-D1FC-4947-B32F-66B755CA35BF}"/>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568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slide met 2 kolommen (lichtblauw)">
    <p:spTree>
      <p:nvGrpSpPr>
        <p:cNvPr id="1" name=""/>
        <p:cNvGrpSpPr/>
        <p:nvPr/>
      </p:nvGrpSpPr>
      <p:grpSpPr>
        <a:xfrm>
          <a:off x="0" y="0"/>
          <a:ext cx="0" cy="0"/>
          <a:chOff x="0" y="0"/>
          <a:chExt cx="0" cy="0"/>
        </a:xfrm>
      </p:grpSpPr>
      <p:sp>
        <p:nvSpPr>
          <p:cNvPr id="2" name="Titel 1"/>
          <p:cNvSpPr>
            <a:spLocks noGrp="1"/>
          </p:cNvSpPr>
          <p:nvPr>
            <p:ph type="title"/>
          </p:nvPr>
        </p:nvSpPr>
        <p:spPr>
          <a:xfrm>
            <a:off x="353672" y="144001"/>
            <a:ext cx="8435303" cy="486000"/>
          </a:xfrm>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9E39A018-4643-486A-8337-D33AE09EA955}"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Tekst in 2 kolommen</a:t>
            </a:r>
          </a:p>
        </p:txBody>
      </p:sp>
      <p:sp>
        <p:nvSpPr>
          <p:cNvPr id="7" name="Tijdelijke aanduiding voor tekst 6"/>
          <p:cNvSpPr>
            <a:spLocks noGrp="1"/>
          </p:cNvSpPr>
          <p:nvPr>
            <p:ph type="body" sz="quarter" idx="21"/>
          </p:nvPr>
        </p:nvSpPr>
        <p:spPr>
          <a:xfrm>
            <a:off x="353672" y="1065610"/>
            <a:ext cx="4021953" cy="341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3" name="Tijdelijke aanduiding voor tekst 12"/>
          <p:cNvSpPr>
            <a:spLocks noGrp="1"/>
          </p:cNvSpPr>
          <p:nvPr>
            <p:ph type="body" sz="quarter" idx="23"/>
          </p:nvPr>
        </p:nvSpPr>
        <p:spPr>
          <a:xfrm>
            <a:off x="4756760" y="1065610"/>
            <a:ext cx="4021953" cy="341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179" name="Groep 178">
            <a:extLst>
              <a:ext uri="{FF2B5EF4-FFF2-40B4-BE49-F238E27FC236}">
                <a16:creationId xmlns:a16="http://schemas.microsoft.com/office/drawing/2014/main" id="{B4F83672-4793-4DAC-81CB-A376E0BC883C}"/>
              </a:ext>
            </a:extLst>
          </p:cNvPr>
          <p:cNvGrpSpPr/>
          <p:nvPr userDrawn="1"/>
        </p:nvGrpSpPr>
        <p:grpSpPr>
          <a:xfrm>
            <a:off x="-2229794" y="0"/>
            <a:ext cx="2105686" cy="4353948"/>
            <a:chOff x="-2973833" y="0"/>
            <a:chExt cx="2808312" cy="5805264"/>
          </a:xfrm>
        </p:grpSpPr>
        <p:sp>
          <p:nvSpPr>
            <p:cNvPr id="180" name="Rechthoek 179">
              <a:extLst>
                <a:ext uri="{FF2B5EF4-FFF2-40B4-BE49-F238E27FC236}">
                  <a16:creationId xmlns:a16="http://schemas.microsoft.com/office/drawing/2014/main" id="{56B59DDE-DDB9-49EE-B7E5-CF1DF1A39E25}"/>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1" name="Textfield placeholder">
              <a:extLst>
                <a:ext uri="{FF2B5EF4-FFF2-40B4-BE49-F238E27FC236}">
                  <a16:creationId xmlns:a16="http://schemas.microsoft.com/office/drawing/2014/main" id="{345F001E-ECBA-48BB-B84E-C80182BD4EBB}"/>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2" name="Ovaal 181">
              <a:extLst>
                <a:ext uri="{FF2B5EF4-FFF2-40B4-BE49-F238E27FC236}">
                  <a16:creationId xmlns:a16="http://schemas.microsoft.com/office/drawing/2014/main" id="{61D2C285-D11C-4A48-9D8C-0084DF77AAA5}"/>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3" name="Ovaal 182">
              <a:extLst>
                <a:ext uri="{FF2B5EF4-FFF2-40B4-BE49-F238E27FC236}">
                  <a16:creationId xmlns:a16="http://schemas.microsoft.com/office/drawing/2014/main" id="{6EB2FA6D-E5E9-4826-A92B-5354006E8363}"/>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84" name="Ovaal 183">
              <a:extLst>
                <a:ext uri="{FF2B5EF4-FFF2-40B4-BE49-F238E27FC236}">
                  <a16:creationId xmlns:a16="http://schemas.microsoft.com/office/drawing/2014/main" id="{D7DC24D6-E7BC-4473-9707-E9D54F969619}"/>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85" name="Ovaal 184">
              <a:extLst>
                <a:ext uri="{FF2B5EF4-FFF2-40B4-BE49-F238E27FC236}">
                  <a16:creationId xmlns:a16="http://schemas.microsoft.com/office/drawing/2014/main" id="{30246820-A8FF-42FC-B55C-03F4FD58F137}"/>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86" name="Textfield placeholder">
              <a:extLst>
                <a:ext uri="{FF2B5EF4-FFF2-40B4-BE49-F238E27FC236}">
                  <a16:creationId xmlns:a16="http://schemas.microsoft.com/office/drawing/2014/main" id="{A82FB6F4-B48D-44D5-9E9D-A388F92C2CB7}"/>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87" name="Textfield placeholder">
              <a:extLst>
                <a:ext uri="{FF2B5EF4-FFF2-40B4-BE49-F238E27FC236}">
                  <a16:creationId xmlns:a16="http://schemas.microsoft.com/office/drawing/2014/main" id="{329FDC98-2997-4921-A202-449DC6FF346F}"/>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88" name="Textfield placeholder">
              <a:extLst>
                <a:ext uri="{FF2B5EF4-FFF2-40B4-BE49-F238E27FC236}">
                  <a16:creationId xmlns:a16="http://schemas.microsoft.com/office/drawing/2014/main" id="{B6BE7B91-567D-4D3D-864F-5F97DF28A987}"/>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89" name="Rechte verbindingslijn 188">
              <a:extLst>
                <a:ext uri="{FF2B5EF4-FFF2-40B4-BE49-F238E27FC236}">
                  <a16:creationId xmlns:a16="http://schemas.microsoft.com/office/drawing/2014/main" id="{60805347-3BDE-4172-BD49-A9DCD33E72A8}"/>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4C629F66-6A91-4E96-A052-6E5115DE21EF}"/>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6E2374BE-CC26-4A4E-BF82-8A90782BFCA0}"/>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2" name="Picture 3">
              <a:extLst>
                <a:ext uri="{FF2B5EF4-FFF2-40B4-BE49-F238E27FC236}">
                  <a16:creationId xmlns:a16="http://schemas.microsoft.com/office/drawing/2014/main" id="{43A1A940-516B-42DB-A2DF-B9EA71677304}"/>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4">
              <a:extLst>
                <a:ext uri="{FF2B5EF4-FFF2-40B4-BE49-F238E27FC236}">
                  <a16:creationId xmlns:a16="http://schemas.microsoft.com/office/drawing/2014/main" id="{BDDA6164-64B7-4857-98C2-0C31DA2DE828}"/>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4" name="Groep 193">
              <a:extLst>
                <a:ext uri="{FF2B5EF4-FFF2-40B4-BE49-F238E27FC236}">
                  <a16:creationId xmlns:a16="http://schemas.microsoft.com/office/drawing/2014/main" id="{EAC48BF9-4135-46B2-BAAD-94C04418A1F2}"/>
                </a:ext>
              </a:extLst>
            </p:cNvPr>
            <p:cNvGrpSpPr/>
            <p:nvPr userDrawn="1"/>
          </p:nvGrpSpPr>
          <p:grpSpPr>
            <a:xfrm>
              <a:off x="-2098870" y="523279"/>
              <a:ext cx="435437" cy="427699"/>
              <a:chOff x="-1085063" y="758027"/>
              <a:chExt cx="633800" cy="622540"/>
            </a:xfrm>
          </p:grpSpPr>
          <p:sp>
            <p:nvSpPr>
              <p:cNvPr id="235" name="Afgeronde rechthoek 133">
                <a:extLst>
                  <a:ext uri="{FF2B5EF4-FFF2-40B4-BE49-F238E27FC236}">
                    <a16:creationId xmlns:a16="http://schemas.microsoft.com/office/drawing/2014/main" id="{EED846B0-BED3-4E0D-B4B4-C49B7F333530}"/>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36" name="Groep 235">
                <a:extLst>
                  <a:ext uri="{FF2B5EF4-FFF2-40B4-BE49-F238E27FC236}">
                    <a16:creationId xmlns:a16="http://schemas.microsoft.com/office/drawing/2014/main" id="{0D7551FF-C16B-4E92-912E-3BDDDE425DE2}"/>
                  </a:ext>
                </a:extLst>
              </p:cNvPr>
              <p:cNvGrpSpPr/>
              <p:nvPr userDrawn="1"/>
            </p:nvGrpSpPr>
            <p:grpSpPr>
              <a:xfrm>
                <a:off x="-977746" y="864082"/>
                <a:ext cx="419166" cy="410430"/>
                <a:chOff x="6366933" y="309013"/>
                <a:chExt cx="1901295" cy="1861668"/>
              </a:xfrm>
              <a:solidFill>
                <a:schemeClr val="tx1"/>
              </a:solidFill>
            </p:grpSpPr>
            <p:sp>
              <p:nvSpPr>
                <p:cNvPr id="237" name="Rechthoek 236">
                  <a:extLst>
                    <a:ext uri="{FF2B5EF4-FFF2-40B4-BE49-F238E27FC236}">
                      <a16:creationId xmlns:a16="http://schemas.microsoft.com/office/drawing/2014/main" id="{41AABEDF-46F8-4F2F-8E69-FC0E509BCD43}"/>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46C1C53A-57CF-4EBE-B7D5-7AA9BEA7A8A1}"/>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4A788E72-4D8D-41BF-81D8-C01B32B5E63F}"/>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ED9DB13A-2358-4A6F-906D-BE80C87602A5}"/>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0F0B2C3C-C538-40A6-B1F8-A04A5193DE13}"/>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96F8A2E4-21BB-421A-BF71-F70A01335F1A}"/>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B593CAD2-ADDA-48D1-A789-41C14D5F957A}"/>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9E370E81-5F5E-45CC-AAA7-BC36DFCFD931}"/>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8090C6A7-FB9D-4A35-8DF5-A7D562BF5AF1}"/>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480ABEEB-C319-4961-B4A6-DE0FDEE5FB5A}"/>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Vrije vorm 145">
                  <a:extLst>
                    <a:ext uri="{FF2B5EF4-FFF2-40B4-BE49-F238E27FC236}">
                      <a16:creationId xmlns:a16="http://schemas.microsoft.com/office/drawing/2014/main" id="{D9156611-0CD1-4A9F-B8FF-F43C1D277690}"/>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95" name="Groep 194">
              <a:extLst>
                <a:ext uri="{FF2B5EF4-FFF2-40B4-BE49-F238E27FC236}">
                  <a16:creationId xmlns:a16="http://schemas.microsoft.com/office/drawing/2014/main" id="{1EA8B708-9177-446C-9741-82C7A93291F6}"/>
                </a:ext>
              </a:extLst>
            </p:cNvPr>
            <p:cNvGrpSpPr/>
            <p:nvPr userDrawn="1"/>
          </p:nvGrpSpPr>
          <p:grpSpPr>
            <a:xfrm>
              <a:off x="-2095303" y="1071657"/>
              <a:ext cx="435437" cy="427699"/>
              <a:chOff x="-1845083" y="758027"/>
              <a:chExt cx="633800" cy="622540"/>
            </a:xfrm>
          </p:grpSpPr>
          <p:sp>
            <p:nvSpPr>
              <p:cNvPr id="222" name="Afgeronde rechthoek 120">
                <a:extLst>
                  <a:ext uri="{FF2B5EF4-FFF2-40B4-BE49-F238E27FC236}">
                    <a16:creationId xmlns:a16="http://schemas.microsoft.com/office/drawing/2014/main" id="{B5129AAB-EA98-4F01-AD1C-9E58FC76409F}"/>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3" name="Groep 222">
                <a:extLst>
                  <a:ext uri="{FF2B5EF4-FFF2-40B4-BE49-F238E27FC236}">
                    <a16:creationId xmlns:a16="http://schemas.microsoft.com/office/drawing/2014/main" id="{CB5D7646-5D82-4F60-AE5B-FA7CA7751165}"/>
                  </a:ext>
                </a:extLst>
              </p:cNvPr>
              <p:cNvGrpSpPr/>
              <p:nvPr userDrawn="1"/>
            </p:nvGrpSpPr>
            <p:grpSpPr>
              <a:xfrm>
                <a:off x="-1737766" y="864082"/>
                <a:ext cx="419166" cy="410430"/>
                <a:chOff x="3708400" y="309013"/>
                <a:chExt cx="1901295" cy="1861668"/>
              </a:xfrm>
              <a:solidFill>
                <a:schemeClr val="tx1"/>
              </a:solidFill>
            </p:grpSpPr>
            <p:sp>
              <p:nvSpPr>
                <p:cNvPr id="224" name="Rechthoek 223">
                  <a:extLst>
                    <a:ext uri="{FF2B5EF4-FFF2-40B4-BE49-F238E27FC236}">
                      <a16:creationId xmlns:a16="http://schemas.microsoft.com/office/drawing/2014/main" id="{880C2665-75C7-4BF7-B1C9-E6CB80988222}"/>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5" name="Rechthoek 224">
                  <a:extLst>
                    <a:ext uri="{FF2B5EF4-FFF2-40B4-BE49-F238E27FC236}">
                      <a16:creationId xmlns:a16="http://schemas.microsoft.com/office/drawing/2014/main" id="{BF2AAFEF-2182-463A-9670-B7B1A05C2D28}"/>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6" name="Rechthoek 225">
                  <a:extLst>
                    <a:ext uri="{FF2B5EF4-FFF2-40B4-BE49-F238E27FC236}">
                      <a16:creationId xmlns:a16="http://schemas.microsoft.com/office/drawing/2014/main" id="{1D81E571-C9A5-404B-968E-77BB7840D7A5}"/>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7" name="Rechthoek 226">
                  <a:extLst>
                    <a:ext uri="{FF2B5EF4-FFF2-40B4-BE49-F238E27FC236}">
                      <a16:creationId xmlns:a16="http://schemas.microsoft.com/office/drawing/2014/main" id="{5C54EE29-04AA-4B95-8888-AE88623593B1}"/>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8" name="Rechthoek 227">
                  <a:extLst>
                    <a:ext uri="{FF2B5EF4-FFF2-40B4-BE49-F238E27FC236}">
                      <a16:creationId xmlns:a16="http://schemas.microsoft.com/office/drawing/2014/main" id="{18073981-04E2-449D-912A-862C9ADBFE51}"/>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9" name="Rechthoek 228">
                  <a:extLst>
                    <a:ext uri="{FF2B5EF4-FFF2-40B4-BE49-F238E27FC236}">
                      <a16:creationId xmlns:a16="http://schemas.microsoft.com/office/drawing/2014/main" id="{FC2AB5BE-9F5A-4AFB-83FB-A905FE461F50}"/>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0" name="Rechthoek 229">
                  <a:extLst>
                    <a:ext uri="{FF2B5EF4-FFF2-40B4-BE49-F238E27FC236}">
                      <a16:creationId xmlns:a16="http://schemas.microsoft.com/office/drawing/2014/main" id="{30119F5D-647E-4E1C-9E29-EF27BF141073}"/>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4006D2BF-94B7-4288-8957-5CC9141B842A}"/>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5E8B7B49-0918-42B3-81C0-D96C9F9ECDD5}"/>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3AE367B0-D8C3-4049-B0F5-A77BAC6B7CCB}"/>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Vrije vorm 132">
                  <a:extLst>
                    <a:ext uri="{FF2B5EF4-FFF2-40B4-BE49-F238E27FC236}">
                      <a16:creationId xmlns:a16="http://schemas.microsoft.com/office/drawing/2014/main" id="{75BA5C6C-2893-4771-BD39-13F2F8F513E1}"/>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96" name="Rechte verbindingslijn 195">
              <a:extLst>
                <a:ext uri="{FF2B5EF4-FFF2-40B4-BE49-F238E27FC236}">
                  <a16:creationId xmlns:a16="http://schemas.microsoft.com/office/drawing/2014/main" id="{2D04F23C-512C-4A50-9261-3F3AB4E53EE1}"/>
                </a:ext>
              </a:extLst>
            </p:cNvPr>
            <p:cNvCxnSpPr>
              <a:stCxn id="198" idx="2"/>
              <a:endCxn id="22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FA5E6868-5C11-4F8E-BF0F-6EDC9BEF2AAD}"/>
                </a:ext>
              </a:extLst>
            </p:cNvPr>
            <p:cNvCxnSpPr>
              <a:stCxn id="199" idx="3"/>
              <a:endCxn id="23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98" name="Ovaal 197">
              <a:extLst>
                <a:ext uri="{FF2B5EF4-FFF2-40B4-BE49-F238E27FC236}">
                  <a16:creationId xmlns:a16="http://schemas.microsoft.com/office/drawing/2014/main" id="{2FFAFD10-0127-4617-B88B-3BCD27D8762D}"/>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9" name="Ovaal 198">
              <a:extLst>
                <a:ext uri="{FF2B5EF4-FFF2-40B4-BE49-F238E27FC236}">
                  <a16:creationId xmlns:a16="http://schemas.microsoft.com/office/drawing/2014/main" id="{FB9438F1-A477-44B7-8039-D44D2361FDE9}"/>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0" name="Textfield placeholder">
              <a:extLst>
                <a:ext uri="{FF2B5EF4-FFF2-40B4-BE49-F238E27FC236}">
                  <a16:creationId xmlns:a16="http://schemas.microsoft.com/office/drawing/2014/main" id="{22351F74-2DAA-4423-B809-207B5CB3C49E}"/>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1" name="Textfield placeholder">
              <a:extLst>
                <a:ext uri="{FF2B5EF4-FFF2-40B4-BE49-F238E27FC236}">
                  <a16:creationId xmlns:a16="http://schemas.microsoft.com/office/drawing/2014/main" id="{0062F922-4AF8-4DF8-BA83-239586FDE483}"/>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2" name="Ovaal 201">
              <a:extLst>
                <a:ext uri="{FF2B5EF4-FFF2-40B4-BE49-F238E27FC236}">
                  <a16:creationId xmlns:a16="http://schemas.microsoft.com/office/drawing/2014/main" id="{4357E607-DF33-422A-B42F-29612AA48054}"/>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3" name="Ovaal 202">
              <a:extLst>
                <a:ext uri="{FF2B5EF4-FFF2-40B4-BE49-F238E27FC236}">
                  <a16:creationId xmlns:a16="http://schemas.microsoft.com/office/drawing/2014/main" id="{53F0CC5A-FFC3-4250-9903-9EE4070EA47B}"/>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04" name="Ovaal 203">
              <a:extLst>
                <a:ext uri="{FF2B5EF4-FFF2-40B4-BE49-F238E27FC236}">
                  <a16:creationId xmlns:a16="http://schemas.microsoft.com/office/drawing/2014/main" id="{EE58D107-C1FC-4E11-B871-0112DC08C469}"/>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05" name="Ovaal 204">
              <a:extLst>
                <a:ext uri="{FF2B5EF4-FFF2-40B4-BE49-F238E27FC236}">
                  <a16:creationId xmlns:a16="http://schemas.microsoft.com/office/drawing/2014/main" id="{B1870245-58CB-4BB8-9FD7-13B0443E5879}"/>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06" name="Ovaal 205">
              <a:extLst>
                <a:ext uri="{FF2B5EF4-FFF2-40B4-BE49-F238E27FC236}">
                  <a16:creationId xmlns:a16="http://schemas.microsoft.com/office/drawing/2014/main" id="{6D17D85C-13AB-4431-96F6-E4594CB3D91B}"/>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07" name="Textfield placeholder">
              <a:extLst>
                <a:ext uri="{FF2B5EF4-FFF2-40B4-BE49-F238E27FC236}">
                  <a16:creationId xmlns:a16="http://schemas.microsoft.com/office/drawing/2014/main" id="{8E79CC3E-7262-47BD-B3A3-A063E276197D}"/>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08" name="Textfield placeholder">
              <a:extLst>
                <a:ext uri="{FF2B5EF4-FFF2-40B4-BE49-F238E27FC236}">
                  <a16:creationId xmlns:a16="http://schemas.microsoft.com/office/drawing/2014/main" id="{DC433892-FB78-4863-81C3-251F676FDBF0}"/>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09" name="Textfield placeholder">
              <a:extLst>
                <a:ext uri="{FF2B5EF4-FFF2-40B4-BE49-F238E27FC236}">
                  <a16:creationId xmlns:a16="http://schemas.microsoft.com/office/drawing/2014/main" id="{278EA40F-FB80-47ED-A732-07C2EBD109FD}"/>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0" name="Textfield placeholder">
              <a:extLst>
                <a:ext uri="{FF2B5EF4-FFF2-40B4-BE49-F238E27FC236}">
                  <a16:creationId xmlns:a16="http://schemas.microsoft.com/office/drawing/2014/main" id="{31661A34-8FEC-48CD-9D8C-3E4CFA8246EE}"/>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1" name="Textfield placeholder">
              <a:extLst>
                <a:ext uri="{FF2B5EF4-FFF2-40B4-BE49-F238E27FC236}">
                  <a16:creationId xmlns:a16="http://schemas.microsoft.com/office/drawing/2014/main" id="{799EEDDB-2B20-4D77-8E39-2637EC2B0248}"/>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2" name="Groep 211">
              <a:extLst>
                <a:ext uri="{FF2B5EF4-FFF2-40B4-BE49-F238E27FC236}">
                  <a16:creationId xmlns:a16="http://schemas.microsoft.com/office/drawing/2014/main" id="{167D3B8D-80E1-4ED4-8233-BFB0B5A77F60}"/>
                </a:ext>
              </a:extLst>
            </p:cNvPr>
            <p:cNvGrpSpPr/>
            <p:nvPr userDrawn="1"/>
          </p:nvGrpSpPr>
          <p:grpSpPr>
            <a:xfrm>
              <a:off x="-950342" y="1837957"/>
              <a:ext cx="687412" cy="3758146"/>
              <a:chOff x="-740196" y="1837957"/>
              <a:chExt cx="1374825" cy="3758146"/>
            </a:xfrm>
          </p:grpSpPr>
          <p:sp>
            <p:nvSpPr>
              <p:cNvPr id="213" name="Textfield placeholder">
                <a:extLst>
                  <a:ext uri="{FF2B5EF4-FFF2-40B4-BE49-F238E27FC236}">
                    <a16:creationId xmlns:a16="http://schemas.microsoft.com/office/drawing/2014/main" id="{7E82E73F-59EA-43F4-8C96-F4AAA213B8A4}"/>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4" name="Textfield placeholder">
                <a:extLst>
                  <a:ext uri="{FF2B5EF4-FFF2-40B4-BE49-F238E27FC236}">
                    <a16:creationId xmlns:a16="http://schemas.microsoft.com/office/drawing/2014/main" id="{FE85B239-1762-46F3-AEA5-E6AF7CA1EB10}"/>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5" name="Textfield placeholder">
                <a:extLst>
                  <a:ext uri="{FF2B5EF4-FFF2-40B4-BE49-F238E27FC236}">
                    <a16:creationId xmlns:a16="http://schemas.microsoft.com/office/drawing/2014/main" id="{49ED74E1-4E9C-4110-8787-D8CA1818714E}"/>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6" name="Textfield placeholder">
                <a:extLst>
                  <a:ext uri="{FF2B5EF4-FFF2-40B4-BE49-F238E27FC236}">
                    <a16:creationId xmlns:a16="http://schemas.microsoft.com/office/drawing/2014/main" id="{FCB243E4-7A88-44F9-B968-C5838AE7CAEC}"/>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17" name="Textfield placeholder">
                <a:extLst>
                  <a:ext uri="{FF2B5EF4-FFF2-40B4-BE49-F238E27FC236}">
                    <a16:creationId xmlns:a16="http://schemas.microsoft.com/office/drawing/2014/main" id="{49997D55-2C0B-40AC-ADE0-F40E3D02E6B4}"/>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18" name="Textfield placeholder">
                <a:extLst>
                  <a:ext uri="{FF2B5EF4-FFF2-40B4-BE49-F238E27FC236}">
                    <a16:creationId xmlns:a16="http://schemas.microsoft.com/office/drawing/2014/main" id="{83C7537A-DB69-400B-8BEA-52C4037C18AC}"/>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9" name="Textfield placeholder">
                <a:extLst>
                  <a:ext uri="{FF2B5EF4-FFF2-40B4-BE49-F238E27FC236}">
                    <a16:creationId xmlns:a16="http://schemas.microsoft.com/office/drawing/2014/main" id="{C5114959-B1B5-4AE9-B667-3863C392A195}"/>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0" name="Textfield placeholder">
                <a:extLst>
                  <a:ext uri="{FF2B5EF4-FFF2-40B4-BE49-F238E27FC236}">
                    <a16:creationId xmlns:a16="http://schemas.microsoft.com/office/drawing/2014/main" id="{B5E7F061-2CA3-4866-B127-A14FED8E0901}"/>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1" name="Textfield placeholder">
                <a:extLst>
                  <a:ext uri="{FF2B5EF4-FFF2-40B4-BE49-F238E27FC236}">
                    <a16:creationId xmlns:a16="http://schemas.microsoft.com/office/drawing/2014/main" id="{C565C1E1-D928-482F-B963-BAAD0F41DA60}"/>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252050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 slide met 3 kolommen (lichtblauw)">
    <p:spTree>
      <p:nvGrpSpPr>
        <p:cNvPr id="1" name=""/>
        <p:cNvGrpSpPr/>
        <p:nvPr/>
      </p:nvGrpSpPr>
      <p:grpSpPr>
        <a:xfrm>
          <a:off x="0" y="0"/>
          <a:ext cx="0" cy="0"/>
          <a:chOff x="0" y="0"/>
          <a:chExt cx="0" cy="0"/>
        </a:xfrm>
      </p:grpSpPr>
      <p:sp>
        <p:nvSpPr>
          <p:cNvPr id="2" name="Titel 1"/>
          <p:cNvSpPr>
            <a:spLocks noGrp="1"/>
          </p:cNvSpPr>
          <p:nvPr>
            <p:ph type="title"/>
          </p:nvPr>
        </p:nvSpPr>
        <p:spPr>
          <a:xfrm>
            <a:off x="353672" y="144001"/>
            <a:ext cx="8435303" cy="486000"/>
          </a:xfrm>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7346C488-6E3E-4FED-9C25-866D9559F68E}"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Tekst in 3 kolommen</a:t>
            </a:r>
          </a:p>
        </p:txBody>
      </p:sp>
      <p:sp>
        <p:nvSpPr>
          <p:cNvPr id="7" name="Tijdelijke aanduiding voor tekst 6"/>
          <p:cNvSpPr>
            <a:spLocks noGrp="1"/>
          </p:cNvSpPr>
          <p:nvPr>
            <p:ph type="body" sz="quarter" idx="21"/>
          </p:nvPr>
        </p:nvSpPr>
        <p:spPr>
          <a:xfrm>
            <a:off x="353672" y="1065610"/>
            <a:ext cx="2564332" cy="3416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0"/>
          <p:cNvSpPr>
            <a:spLocks noGrp="1"/>
          </p:cNvSpPr>
          <p:nvPr>
            <p:ph type="body" sz="quarter" idx="22"/>
          </p:nvPr>
        </p:nvSpPr>
        <p:spPr>
          <a:xfrm>
            <a:off x="3289614" y="1065610"/>
            <a:ext cx="2564332" cy="3416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3" name="Tijdelijke aanduiding voor tekst 12"/>
          <p:cNvSpPr>
            <a:spLocks noGrp="1"/>
          </p:cNvSpPr>
          <p:nvPr>
            <p:ph type="body" sz="quarter" idx="23"/>
          </p:nvPr>
        </p:nvSpPr>
        <p:spPr>
          <a:xfrm>
            <a:off x="6225555" y="1065610"/>
            <a:ext cx="2564332" cy="341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179" name="Groep 178">
            <a:extLst>
              <a:ext uri="{FF2B5EF4-FFF2-40B4-BE49-F238E27FC236}">
                <a16:creationId xmlns:a16="http://schemas.microsoft.com/office/drawing/2014/main" id="{5EFDCF9A-7E15-4B18-A954-1200CA16B023}"/>
              </a:ext>
            </a:extLst>
          </p:cNvPr>
          <p:cNvGrpSpPr/>
          <p:nvPr userDrawn="1"/>
        </p:nvGrpSpPr>
        <p:grpSpPr>
          <a:xfrm>
            <a:off x="-2229794" y="0"/>
            <a:ext cx="2105686" cy="4353948"/>
            <a:chOff x="-2973833" y="0"/>
            <a:chExt cx="2808312" cy="5805264"/>
          </a:xfrm>
        </p:grpSpPr>
        <p:sp>
          <p:nvSpPr>
            <p:cNvPr id="180" name="Rechthoek 179">
              <a:extLst>
                <a:ext uri="{FF2B5EF4-FFF2-40B4-BE49-F238E27FC236}">
                  <a16:creationId xmlns:a16="http://schemas.microsoft.com/office/drawing/2014/main" id="{447DDA0E-4836-4D56-95A0-887AFC9D16E3}"/>
                </a:ext>
              </a:extLst>
            </p:cNvPr>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TEKST LEVELS</a:t>
              </a:r>
            </a:p>
          </p:txBody>
        </p:sp>
        <p:sp>
          <p:nvSpPr>
            <p:cNvPr id="181" name="Textfield placeholder">
              <a:extLst>
                <a:ext uri="{FF2B5EF4-FFF2-40B4-BE49-F238E27FC236}">
                  <a16:creationId xmlns:a16="http://schemas.microsoft.com/office/drawing/2014/main" id="{AAA7E046-61D2-46C0-BA21-2CBCCE2C253F}"/>
                </a:ext>
              </a:extLst>
            </p:cNvP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049" b="0">
                  <a:solidFill>
                    <a:schemeClr val="tx2"/>
                  </a:solidFill>
                  <a:latin typeface="+mn-lt"/>
                </a:rPr>
                <a:t>Lees-tekst</a:t>
              </a:r>
            </a:p>
          </p:txBody>
        </p:sp>
        <p:sp>
          <p:nvSpPr>
            <p:cNvPr id="182" name="Ovaal 181">
              <a:extLst>
                <a:ext uri="{FF2B5EF4-FFF2-40B4-BE49-F238E27FC236}">
                  <a16:creationId xmlns:a16="http://schemas.microsoft.com/office/drawing/2014/main" id="{C96B82A0-D22E-4F41-938E-0D222D44B784}"/>
                </a:ext>
              </a:extLst>
            </p:cNvPr>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1</a:t>
              </a:r>
            </a:p>
          </p:txBody>
        </p:sp>
        <p:sp>
          <p:nvSpPr>
            <p:cNvPr id="183" name="Ovaal 182">
              <a:extLst>
                <a:ext uri="{FF2B5EF4-FFF2-40B4-BE49-F238E27FC236}">
                  <a16:creationId xmlns:a16="http://schemas.microsoft.com/office/drawing/2014/main" id="{1560A6CF-114F-45A6-9781-D618B1942F2C}"/>
                </a:ext>
              </a:extLst>
            </p:cNvPr>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2</a:t>
              </a:r>
            </a:p>
          </p:txBody>
        </p:sp>
        <p:sp>
          <p:nvSpPr>
            <p:cNvPr id="184" name="Ovaal 183">
              <a:extLst>
                <a:ext uri="{FF2B5EF4-FFF2-40B4-BE49-F238E27FC236}">
                  <a16:creationId xmlns:a16="http://schemas.microsoft.com/office/drawing/2014/main" id="{15996319-7056-44A3-AFC3-908AB5361E05}"/>
                </a:ext>
              </a:extLst>
            </p:cNvPr>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3</a:t>
              </a:r>
            </a:p>
          </p:txBody>
        </p:sp>
        <p:sp>
          <p:nvSpPr>
            <p:cNvPr id="185" name="Ovaal 184">
              <a:extLst>
                <a:ext uri="{FF2B5EF4-FFF2-40B4-BE49-F238E27FC236}">
                  <a16:creationId xmlns:a16="http://schemas.microsoft.com/office/drawing/2014/main" id="{0287112B-7A74-4E13-B133-2C19C7884299}"/>
                </a:ext>
              </a:extLst>
            </p:cNvPr>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4</a:t>
              </a:r>
            </a:p>
          </p:txBody>
        </p:sp>
        <p:sp>
          <p:nvSpPr>
            <p:cNvPr id="186" name="Textfield placeholder">
              <a:extLst>
                <a:ext uri="{FF2B5EF4-FFF2-40B4-BE49-F238E27FC236}">
                  <a16:creationId xmlns:a16="http://schemas.microsoft.com/office/drawing/2014/main" id="{AD438314-A515-4E52-98A4-79DDB04F8370}"/>
                </a:ext>
              </a:extLst>
            </p:cNvPr>
            <p:cNvSpPr txBox="1">
              <a:spLocks/>
            </p:cNvSpPr>
            <p:nvPr userDrawn="1"/>
          </p:nvSpPr>
          <p:spPr>
            <a:xfrm>
              <a:off x="-2379688" y="2301655"/>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7579" lvl="1" indent="-97579">
                <a:buClr>
                  <a:schemeClr val="tx2"/>
                </a:buClr>
                <a:buSzPct val="100000"/>
                <a:buFont typeface="Arial" panose="020B0604020202020204" pitchFamily="34" charset="0"/>
                <a:buChar char="•"/>
              </a:pPr>
              <a:r>
                <a:rPr lang="en-GB" sz="1049" b="0">
                  <a:solidFill>
                    <a:schemeClr val="tx2"/>
                  </a:solidFill>
                  <a:latin typeface="+mn-lt"/>
                </a:rPr>
                <a:t>Bullet</a:t>
              </a:r>
            </a:p>
          </p:txBody>
        </p:sp>
        <p:sp>
          <p:nvSpPr>
            <p:cNvPr id="187" name="Textfield placeholder">
              <a:extLst>
                <a:ext uri="{FF2B5EF4-FFF2-40B4-BE49-F238E27FC236}">
                  <a16:creationId xmlns:a16="http://schemas.microsoft.com/office/drawing/2014/main" id="{EF3B33F7-D9F0-449E-A812-EC4791C816E3}"/>
                </a:ext>
              </a:extLst>
            </p:cNvPr>
            <p:cNvSpPr txBox="1">
              <a:spLocks/>
            </p:cNvSpPr>
            <p:nvPr userDrawn="1"/>
          </p:nvSpPr>
          <p:spPr>
            <a:xfrm>
              <a:off x="-2379688" y="274810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3" indent="-9639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1049" b="0" kern="1200">
                  <a:solidFill>
                    <a:schemeClr val="tx2"/>
                  </a:solidFill>
                  <a:latin typeface="+mn-lt"/>
                  <a:ea typeface="+mn-ea"/>
                  <a:cs typeface="+mn-cs"/>
                </a:rPr>
                <a:t>Sub-bullet</a:t>
              </a:r>
            </a:p>
          </p:txBody>
        </p:sp>
        <p:sp>
          <p:nvSpPr>
            <p:cNvPr id="188" name="Textfield placeholder">
              <a:extLst>
                <a:ext uri="{FF2B5EF4-FFF2-40B4-BE49-F238E27FC236}">
                  <a16:creationId xmlns:a16="http://schemas.microsoft.com/office/drawing/2014/main" id="{E9159ECD-9378-4A7E-8718-C8D11CEA6067}"/>
                </a:ext>
              </a:extLst>
            </p:cNvPr>
            <p:cNvSpPr txBox="1">
              <a:spLocks/>
            </p:cNvSpPr>
            <p:nvPr userDrawn="1"/>
          </p:nvSpPr>
          <p:spPr>
            <a:xfrm>
              <a:off x="-2379688" y="319454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None/>
                <a:tabLst>
                  <a:tab pos="805624" algn="l"/>
                </a:tabLst>
              </a:pPr>
              <a:r>
                <a:rPr lang="en-GB" sz="1199" b="0" kern="1200">
                  <a:solidFill>
                    <a:schemeClr val="tx2"/>
                  </a:solidFill>
                  <a:latin typeface="+mj-lt"/>
                  <a:ea typeface="+mn-ea"/>
                  <a:cs typeface="+mn-cs"/>
                </a:rPr>
                <a:t>Sub-kop</a:t>
              </a:r>
            </a:p>
          </p:txBody>
        </p:sp>
        <p:cxnSp>
          <p:nvCxnSpPr>
            <p:cNvPr id="189" name="Rechte verbindingslijn 188">
              <a:extLst>
                <a:ext uri="{FF2B5EF4-FFF2-40B4-BE49-F238E27FC236}">
                  <a16:creationId xmlns:a16="http://schemas.microsoft.com/office/drawing/2014/main" id="{9904F8D5-2B24-4240-BB70-D8B78276F29B}"/>
                </a:ext>
              </a:extLst>
            </p:cNvPr>
            <p:cNvCxnSpPr/>
            <p:nvPr userDrawn="1"/>
          </p:nvCxnSpPr>
          <p:spPr>
            <a:xfrm>
              <a:off x="-2812233" y="387386"/>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14A09671-26F0-4E73-8F6A-ECE789912C26}"/>
                </a:ext>
              </a:extLst>
            </p:cNvPr>
            <p:cNvCxnSpPr/>
            <p:nvPr userDrawn="1"/>
          </p:nvCxnSpPr>
          <p:spPr>
            <a:xfrm>
              <a:off x="-2812233" y="1628800"/>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417C1860-3344-403C-92E1-DB738A16CE45}"/>
                </a:ext>
              </a:extLst>
            </p:cNvPr>
            <p:cNvCxnSpPr/>
            <p:nvPr userDrawn="1"/>
          </p:nvCxnSpPr>
          <p:spPr>
            <a:xfrm>
              <a:off x="-2812233" y="5805264"/>
              <a:ext cx="25747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2" name="Picture 3">
              <a:extLst>
                <a:ext uri="{FF2B5EF4-FFF2-40B4-BE49-F238E27FC236}">
                  <a16:creationId xmlns:a16="http://schemas.microsoft.com/office/drawing/2014/main" id="{0486110B-5FAB-4BCF-9517-171CE27DC22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4">
              <a:extLst>
                <a:ext uri="{FF2B5EF4-FFF2-40B4-BE49-F238E27FC236}">
                  <a16:creationId xmlns:a16="http://schemas.microsoft.com/office/drawing/2014/main" id="{3E2A6C1E-9F7D-4F84-AC44-5D888AC49039}"/>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4" name="Groep 193">
              <a:extLst>
                <a:ext uri="{FF2B5EF4-FFF2-40B4-BE49-F238E27FC236}">
                  <a16:creationId xmlns:a16="http://schemas.microsoft.com/office/drawing/2014/main" id="{5800B996-86B1-405F-B0A7-7EF6819FB5E2}"/>
                </a:ext>
              </a:extLst>
            </p:cNvPr>
            <p:cNvGrpSpPr/>
            <p:nvPr userDrawn="1"/>
          </p:nvGrpSpPr>
          <p:grpSpPr>
            <a:xfrm>
              <a:off x="-2098870" y="523279"/>
              <a:ext cx="435437" cy="427699"/>
              <a:chOff x="-1085063" y="758027"/>
              <a:chExt cx="633800" cy="622540"/>
            </a:xfrm>
          </p:grpSpPr>
          <p:sp>
            <p:nvSpPr>
              <p:cNvPr id="235" name="Afgeronde rechthoek 133">
                <a:extLst>
                  <a:ext uri="{FF2B5EF4-FFF2-40B4-BE49-F238E27FC236}">
                    <a16:creationId xmlns:a16="http://schemas.microsoft.com/office/drawing/2014/main" id="{F65C239D-6473-4B55-9409-D70DCFFA0847}"/>
                  </a:ext>
                </a:extLst>
              </p:cNvPr>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349">
                  <a:latin typeface="+mn-lt"/>
                </a:endParaRPr>
              </a:p>
            </p:txBody>
          </p:sp>
          <p:grpSp>
            <p:nvGrpSpPr>
              <p:cNvPr id="236" name="Groep 235">
                <a:extLst>
                  <a:ext uri="{FF2B5EF4-FFF2-40B4-BE49-F238E27FC236}">
                    <a16:creationId xmlns:a16="http://schemas.microsoft.com/office/drawing/2014/main" id="{E2E95376-EE4D-4D81-AF06-22C7591B38B3}"/>
                  </a:ext>
                </a:extLst>
              </p:cNvPr>
              <p:cNvGrpSpPr/>
              <p:nvPr userDrawn="1"/>
            </p:nvGrpSpPr>
            <p:grpSpPr>
              <a:xfrm>
                <a:off x="-977746" y="864082"/>
                <a:ext cx="419166" cy="410430"/>
                <a:chOff x="6366933" y="309013"/>
                <a:chExt cx="1901295" cy="1861668"/>
              </a:xfrm>
              <a:solidFill>
                <a:schemeClr val="tx1"/>
              </a:solidFill>
            </p:grpSpPr>
            <p:sp>
              <p:nvSpPr>
                <p:cNvPr id="237" name="Rechthoek 236">
                  <a:extLst>
                    <a:ext uri="{FF2B5EF4-FFF2-40B4-BE49-F238E27FC236}">
                      <a16:creationId xmlns:a16="http://schemas.microsoft.com/office/drawing/2014/main" id="{60640E77-E576-4F8B-A3DE-543A1F7EF80E}"/>
                    </a:ext>
                  </a:extLst>
                </p:cNvPr>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8" name="Rechthoek 237">
                  <a:extLst>
                    <a:ext uri="{FF2B5EF4-FFF2-40B4-BE49-F238E27FC236}">
                      <a16:creationId xmlns:a16="http://schemas.microsoft.com/office/drawing/2014/main" id="{AF4726DB-4276-4E22-A509-425906EAB35D}"/>
                    </a:ext>
                  </a:extLst>
                </p:cNvPr>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9" name="Rechthoek 238">
                  <a:extLst>
                    <a:ext uri="{FF2B5EF4-FFF2-40B4-BE49-F238E27FC236}">
                      <a16:creationId xmlns:a16="http://schemas.microsoft.com/office/drawing/2014/main" id="{628A12B4-A330-42BE-8925-4D811328769A}"/>
                    </a:ext>
                  </a:extLst>
                </p:cNvPr>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0" name="Rechthoek 239">
                  <a:extLst>
                    <a:ext uri="{FF2B5EF4-FFF2-40B4-BE49-F238E27FC236}">
                      <a16:creationId xmlns:a16="http://schemas.microsoft.com/office/drawing/2014/main" id="{8C024AC8-840D-4C9F-A9E1-D943810BC5C6}"/>
                    </a:ext>
                  </a:extLst>
                </p:cNvPr>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1" name="Rechthoek 240">
                  <a:extLst>
                    <a:ext uri="{FF2B5EF4-FFF2-40B4-BE49-F238E27FC236}">
                      <a16:creationId xmlns:a16="http://schemas.microsoft.com/office/drawing/2014/main" id="{241BA735-8102-4BE5-9D22-0FB8FC4ACB43}"/>
                    </a:ext>
                  </a:extLst>
                </p:cNvPr>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2" name="Rechthoek 241">
                  <a:extLst>
                    <a:ext uri="{FF2B5EF4-FFF2-40B4-BE49-F238E27FC236}">
                      <a16:creationId xmlns:a16="http://schemas.microsoft.com/office/drawing/2014/main" id="{CC3310A4-380E-4371-B9A0-0002A55790B8}"/>
                    </a:ext>
                  </a:extLst>
                </p:cNvPr>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3" name="Rechthoek 242">
                  <a:extLst>
                    <a:ext uri="{FF2B5EF4-FFF2-40B4-BE49-F238E27FC236}">
                      <a16:creationId xmlns:a16="http://schemas.microsoft.com/office/drawing/2014/main" id="{CB5D850E-9E08-409E-8151-95501FD6FC1A}"/>
                    </a:ext>
                  </a:extLst>
                </p:cNvPr>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4" name="Rechthoek 243">
                  <a:extLst>
                    <a:ext uri="{FF2B5EF4-FFF2-40B4-BE49-F238E27FC236}">
                      <a16:creationId xmlns:a16="http://schemas.microsoft.com/office/drawing/2014/main" id="{7259E775-5095-4C33-994D-97464808C3F2}"/>
                    </a:ext>
                  </a:extLst>
                </p:cNvPr>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5" name="Rechthoek 244">
                  <a:extLst>
                    <a:ext uri="{FF2B5EF4-FFF2-40B4-BE49-F238E27FC236}">
                      <a16:creationId xmlns:a16="http://schemas.microsoft.com/office/drawing/2014/main" id="{44DE5BD8-5B5B-4BB5-BBA3-1A9313E6C2EE}"/>
                    </a:ext>
                  </a:extLst>
                </p:cNvPr>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6" name="Rechthoek 245">
                  <a:extLst>
                    <a:ext uri="{FF2B5EF4-FFF2-40B4-BE49-F238E27FC236}">
                      <a16:creationId xmlns:a16="http://schemas.microsoft.com/office/drawing/2014/main" id="{DE4A8190-E5DE-472D-91A7-FF737E002D5C}"/>
                    </a:ext>
                  </a:extLst>
                </p:cNvPr>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47" name="Vrije vorm 145">
                  <a:extLst>
                    <a:ext uri="{FF2B5EF4-FFF2-40B4-BE49-F238E27FC236}">
                      <a16:creationId xmlns:a16="http://schemas.microsoft.com/office/drawing/2014/main" id="{B782C299-8E08-4612-B2BE-379B406F646F}"/>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grpSp>
          <p:nvGrpSpPr>
            <p:cNvPr id="195" name="Groep 194">
              <a:extLst>
                <a:ext uri="{FF2B5EF4-FFF2-40B4-BE49-F238E27FC236}">
                  <a16:creationId xmlns:a16="http://schemas.microsoft.com/office/drawing/2014/main" id="{C47676CA-C006-43B0-A021-523858EB8319}"/>
                </a:ext>
              </a:extLst>
            </p:cNvPr>
            <p:cNvGrpSpPr/>
            <p:nvPr userDrawn="1"/>
          </p:nvGrpSpPr>
          <p:grpSpPr>
            <a:xfrm>
              <a:off x="-2095303" y="1071657"/>
              <a:ext cx="435437" cy="427699"/>
              <a:chOff x="-1845083" y="758027"/>
              <a:chExt cx="633800" cy="622540"/>
            </a:xfrm>
          </p:grpSpPr>
          <p:sp>
            <p:nvSpPr>
              <p:cNvPr id="222" name="Afgeronde rechthoek 120">
                <a:extLst>
                  <a:ext uri="{FF2B5EF4-FFF2-40B4-BE49-F238E27FC236}">
                    <a16:creationId xmlns:a16="http://schemas.microsoft.com/office/drawing/2014/main" id="{957D801A-4D46-410E-BC32-1F67F0070310}"/>
                  </a:ext>
                </a:extLst>
              </p:cNvPr>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nvGrpSpPr>
              <p:cNvPr id="223" name="Groep 222">
                <a:extLst>
                  <a:ext uri="{FF2B5EF4-FFF2-40B4-BE49-F238E27FC236}">
                    <a16:creationId xmlns:a16="http://schemas.microsoft.com/office/drawing/2014/main" id="{380E4D61-6310-4F84-920D-28F90C8467ED}"/>
                  </a:ext>
                </a:extLst>
              </p:cNvPr>
              <p:cNvGrpSpPr/>
              <p:nvPr userDrawn="1"/>
            </p:nvGrpSpPr>
            <p:grpSpPr>
              <a:xfrm>
                <a:off x="-1737766" y="864082"/>
                <a:ext cx="419166" cy="410430"/>
                <a:chOff x="3708400" y="309013"/>
                <a:chExt cx="1901295" cy="1861668"/>
              </a:xfrm>
              <a:solidFill>
                <a:schemeClr val="tx1"/>
              </a:solidFill>
            </p:grpSpPr>
            <p:sp>
              <p:nvSpPr>
                <p:cNvPr id="224" name="Rechthoek 223">
                  <a:extLst>
                    <a:ext uri="{FF2B5EF4-FFF2-40B4-BE49-F238E27FC236}">
                      <a16:creationId xmlns:a16="http://schemas.microsoft.com/office/drawing/2014/main" id="{429181D3-70C3-47D0-A3B1-00BBDB7D20B9}"/>
                    </a:ext>
                  </a:extLst>
                </p:cNvPr>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5" name="Rechthoek 224">
                  <a:extLst>
                    <a:ext uri="{FF2B5EF4-FFF2-40B4-BE49-F238E27FC236}">
                      <a16:creationId xmlns:a16="http://schemas.microsoft.com/office/drawing/2014/main" id="{7EFA8DE9-78AA-46EE-99A8-5482510D5DA2}"/>
                    </a:ext>
                  </a:extLst>
                </p:cNvPr>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6" name="Rechthoek 225">
                  <a:extLst>
                    <a:ext uri="{FF2B5EF4-FFF2-40B4-BE49-F238E27FC236}">
                      <a16:creationId xmlns:a16="http://schemas.microsoft.com/office/drawing/2014/main" id="{0A76CA56-587E-4961-987D-9EEA9BDC8172}"/>
                    </a:ext>
                  </a:extLst>
                </p:cNvPr>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7" name="Rechthoek 226">
                  <a:extLst>
                    <a:ext uri="{FF2B5EF4-FFF2-40B4-BE49-F238E27FC236}">
                      <a16:creationId xmlns:a16="http://schemas.microsoft.com/office/drawing/2014/main" id="{A51CC9F4-44C8-4F03-A23E-DDC481992B8B}"/>
                    </a:ext>
                  </a:extLst>
                </p:cNvPr>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8" name="Rechthoek 227">
                  <a:extLst>
                    <a:ext uri="{FF2B5EF4-FFF2-40B4-BE49-F238E27FC236}">
                      <a16:creationId xmlns:a16="http://schemas.microsoft.com/office/drawing/2014/main" id="{800F1F35-163F-4713-BB04-132B6BBCDD8F}"/>
                    </a:ext>
                  </a:extLst>
                </p:cNvPr>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29" name="Rechthoek 228">
                  <a:extLst>
                    <a:ext uri="{FF2B5EF4-FFF2-40B4-BE49-F238E27FC236}">
                      <a16:creationId xmlns:a16="http://schemas.microsoft.com/office/drawing/2014/main" id="{FCA73163-55E2-4F5F-A694-0AAEA2A7B364}"/>
                    </a:ext>
                  </a:extLst>
                </p:cNvPr>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0" name="Rechthoek 229">
                  <a:extLst>
                    <a:ext uri="{FF2B5EF4-FFF2-40B4-BE49-F238E27FC236}">
                      <a16:creationId xmlns:a16="http://schemas.microsoft.com/office/drawing/2014/main" id="{7DB6CD0F-61CD-46A4-9417-D67C3D32CAC5}"/>
                    </a:ext>
                  </a:extLst>
                </p:cNvPr>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1" name="Rechthoek 230">
                  <a:extLst>
                    <a:ext uri="{FF2B5EF4-FFF2-40B4-BE49-F238E27FC236}">
                      <a16:creationId xmlns:a16="http://schemas.microsoft.com/office/drawing/2014/main" id="{7B68A9B7-E087-4B48-A1F9-2569E4C7DC59}"/>
                    </a:ext>
                  </a:extLst>
                </p:cNvPr>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2" name="Rechthoek 231">
                  <a:extLst>
                    <a:ext uri="{FF2B5EF4-FFF2-40B4-BE49-F238E27FC236}">
                      <a16:creationId xmlns:a16="http://schemas.microsoft.com/office/drawing/2014/main" id="{672A2558-EE73-4CF8-8184-F12862D978B6}"/>
                    </a:ext>
                  </a:extLst>
                </p:cNvPr>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3" name="Rechthoek 232">
                  <a:extLst>
                    <a:ext uri="{FF2B5EF4-FFF2-40B4-BE49-F238E27FC236}">
                      <a16:creationId xmlns:a16="http://schemas.microsoft.com/office/drawing/2014/main" id="{3E8EE8D7-729C-40C9-8408-2EFCEC2E362A}"/>
                    </a:ext>
                  </a:extLst>
                </p:cNvPr>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sp>
              <p:nvSpPr>
                <p:cNvPr id="234" name="Vrije vorm 132">
                  <a:extLst>
                    <a:ext uri="{FF2B5EF4-FFF2-40B4-BE49-F238E27FC236}">
                      <a16:creationId xmlns:a16="http://schemas.microsoft.com/office/drawing/2014/main" id="{5821540C-2DE2-4D52-8A5F-B9CBD6F1F9E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49">
                    <a:latin typeface="+mn-lt"/>
                  </a:endParaRPr>
                </a:p>
              </p:txBody>
            </p:sp>
          </p:grpSp>
        </p:grpSp>
        <p:cxnSp>
          <p:nvCxnSpPr>
            <p:cNvPr id="196" name="Rechte verbindingslijn 195">
              <a:extLst>
                <a:ext uri="{FF2B5EF4-FFF2-40B4-BE49-F238E27FC236}">
                  <a16:creationId xmlns:a16="http://schemas.microsoft.com/office/drawing/2014/main" id="{DBB72C02-A948-488F-8D51-E93F1683F52C}"/>
                </a:ext>
              </a:extLst>
            </p:cNvPr>
            <p:cNvCxnSpPr>
              <a:stCxn id="198" idx="2"/>
              <a:endCxn id="22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97C83BC5-09E1-4A32-920D-2BAAA54EF8B4}"/>
                </a:ext>
              </a:extLst>
            </p:cNvPr>
            <p:cNvCxnSpPr>
              <a:stCxn id="199" idx="3"/>
              <a:endCxn id="23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98" name="Ovaal 197">
              <a:extLst>
                <a:ext uri="{FF2B5EF4-FFF2-40B4-BE49-F238E27FC236}">
                  <a16:creationId xmlns:a16="http://schemas.microsoft.com/office/drawing/2014/main" id="{CADB6663-9D71-41C8-897A-4CCFA219BCAF}"/>
                </a:ext>
              </a:extLst>
            </p:cNvPr>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199" name="Ovaal 198">
              <a:extLst>
                <a:ext uri="{FF2B5EF4-FFF2-40B4-BE49-F238E27FC236}">
                  <a16:creationId xmlns:a16="http://schemas.microsoft.com/office/drawing/2014/main" id="{C4F4C7D6-7FB7-4396-85D8-76DE7B2F9C6B}"/>
                </a:ext>
              </a:extLst>
            </p:cNvPr>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ndParaRPr>
            </a:p>
          </p:txBody>
        </p:sp>
        <p:sp>
          <p:nvSpPr>
            <p:cNvPr id="200" name="Textfield placeholder">
              <a:extLst>
                <a:ext uri="{FF2B5EF4-FFF2-40B4-BE49-F238E27FC236}">
                  <a16:creationId xmlns:a16="http://schemas.microsoft.com/office/drawing/2014/main" id="{C92D4F55-4640-4B3E-B663-187B230D3930}"/>
                </a:ext>
              </a:extLst>
            </p:cNvP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vooruit</a:t>
              </a:r>
            </a:p>
          </p:txBody>
        </p:sp>
        <p:sp>
          <p:nvSpPr>
            <p:cNvPr id="201" name="Textfield placeholder">
              <a:extLst>
                <a:ext uri="{FF2B5EF4-FFF2-40B4-BE49-F238E27FC236}">
                  <a16:creationId xmlns:a16="http://schemas.microsoft.com/office/drawing/2014/main" id="{C5198020-8055-40CA-AD0F-C999BA8E1724}"/>
                </a:ext>
              </a:extLst>
            </p:cNvP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900" b="0" noProof="0">
                  <a:solidFill>
                    <a:schemeClr val="tx2"/>
                  </a:solidFill>
                  <a:latin typeface="+mn-lt"/>
                </a:rPr>
                <a:t>Niveau</a:t>
              </a:r>
              <a:r>
                <a:rPr lang="en-GB" sz="900" b="0">
                  <a:solidFill>
                    <a:schemeClr val="tx2"/>
                  </a:solidFill>
                  <a:latin typeface="+mn-lt"/>
                </a:rPr>
                <a:t> terug</a:t>
              </a:r>
            </a:p>
          </p:txBody>
        </p:sp>
        <p:sp>
          <p:nvSpPr>
            <p:cNvPr id="202" name="Ovaal 201">
              <a:extLst>
                <a:ext uri="{FF2B5EF4-FFF2-40B4-BE49-F238E27FC236}">
                  <a16:creationId xmlns:a16="http://schemas.microsoft.com/office/drawing/2014/main" id="{FBCD639A-E439-4FDE-AE50-7D766A8436B0}"/>
                </a:ext>
              </a:extLst>
            </p:cNvPr>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5</a:t>
              </a:r>
            </a:p>
          </p:txBody>
        </p:sp>
        <p:sp>
          <p:nvSpPr>
            <p:cNvPr id="203" name="Ovaal 202">
              <a:extLst>
                <a:ext uri="{FF2B5EF4-FFF2-40B4-BE49-F238E27FC236}">
                  <a16:creationId xmlns:a16="http://schemas.microsoft.com/office/drawing/2014/main" id="{6A7F2842-ED6F-4C7B-A12F-2D2BA0745D31}"/>
                </a:ext>
              </a:extLst>
            </p:cNvPr>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6</a:t>
              </a:r>
            </a:p>
          </p:txBody>
        </p:sp>
        <p:sp>
          <p:nvSpPr>
            <p:cNvPr id="204" name="Ovaal 203">
              <a:extLst>
                <a:ext uri="{FF2B5EF4-FFF2-40B4-BE49-F238E27FC236}">
                  <a16:creationId xmlns:a16="http://schemas.microsoft.com/office/drawing/2014/main" id="{770D80E5-913F-442F-A2D2-9E860C8E261D}"/>
                </a:ext>
              </a:extLst>
            </p:cNvPr>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7</a:t>
              </a:r>
            </a:p>
          </p:txBody>
        </p:sp>
        <p:sp>
          <p:nvSpPr>
            <p:cNvPr id="205" name="Ovaal 204">
              <a:extLst>
                <a:ext uri="{FF2B5EF4-FFF2-40B4-BE49-F238E27FC236}">
                  <a16:creationId xmlns:a16="http://schemas.microsoft.com/office/drawing/2014/main" id="{6B32130D-A2C1-49A9-9087-E14D8EF31925}"/>
                </a:ext>
              </a:extLst>
            </p:cNvPr>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8</a:t>
              </a:r>
            </a:p>
          </p:txBody>
        </p:sp>
        <p:sp>
          <p:nvSpPr>
            <p:cNvPr id="206" name="Ovaal 205">
              <a:extLst>
                <a:ext uri="{FF2B5EF4-FFF2-40B4-BE49-F238E27FC236}">
                  <a16:creationId xmlns:a16="http://schemas.microsoft.com/office/drawing/2014/main" id="{0E890686-0483-4A92-8E6A-26B986740EA5}"/>
                </a:ext>
              </a:extLst>
            </p:cNvPr>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87">
                  <a:solidFill>
                    <a:schemeClr val="bg1"/>
                  </a:solidFill>
                  <a:latin typeface="+mn-lt"/>
                </a:rPr>
                <a:t>9</a:t>
              </a:r>
            </a:p>
          </p:txBody>
        </p:sp>
        <p:sp>
          <p:nvSpPr>
            <p:cNvPr id="207" name="Textfield placeholder">
              <a:extLst>
                <a:ext uri="{FF2B5EF4-FFF2-40B4-BE49-F238E27FC236}">
                  <a16:creationId xmlns:a16="http://schemas.microsoft.com/office/drawing/2014/main" id="{BAD85D61-7F17-4C50-94A2-D7B32BBBCA1D}"/>
                </a:ext>
              </a:extLst>
            </p:cNvPr>
            <p:cNvSpPr txBox="1">
              <a:spLocks/>
            </p:cNvSpPr>
            <p:nvPr userDrawn="1"/>
          </p:nvSpPr>
          <p:spPr>
            <a:xfrm>
              <a:off x="-2379688" y="367602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799" b="0" i="0">
                  <a:solidFill>
                    <a:schemeClr val="tx2"/>
                  </a:solidFill>
                  <a:latin typeface="+mj-lt"/>
                </a:rPr>
                <a:t>Kop</a:t>
              </a:r>
            </a:p>
          </p:txBody>
        </p:sp>
        <p:sp>
          <p:nvSpPr>
            <p:cNvPr id="208" name="Textfield placeholder">
              <a:extLst>
                <a:ext uri="{FF2B5EF4-FFF2-40B4-BE49-F238E27FC236}">
                  <a16:creationId xmlns:a16="http://schemas.microsoft.com/office/drawing/2014/main" id="{35CF16E5-677D-4B6A-85ED-D638F2035531}"/>
                </a:ext>
              </a:extLst>
            </p:cNvPr>
            <p:cNvSpPr txBox="1">
              <a:spLocks/>
            </p:cNvSpPr>
            <p:nvPr userDrawn="1"/>
          </p:nvSpPr>
          <p:spPr>
            <a:xfrm>
              <a:off x="-2379688" y="4096588"/>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99918" lvl="2" indent="-199918" algn="l" defTabSz="685434" rtl="0" eaLnBrk="1" latinLnBrk="0" hangingPunct="1">
                <a:lnSpc>
                  <a:spcPts val="1349"/>
                </a:lnSpc>
                <a:spcBef>
                  <a:spcPts val="450"/>
                </a:spcBef>
                <a:spcAft>
                  <a:spcPts val="450"/>
                </a:spcAft>
                <a:buClr>
                  <a:schemeClr val="tx2"/>
                </a:buClr>
                <a:buFont typeface="+mj-lt"/>
                <a:buAutoNum type="arabicPeriod"/>
                <a:tabLst>
                  <a:tab pos="805624" algn="l"/>
                  <a:tab pos="3293892" algn="l"/>
                </a:tabLst>
              </a:pPr>
              <a:r>
                <a:rPr lang="nl-NL" sz="1049" kern="1200" noProof="0">
                  <a:solidFill>
                    <a:schemeClr val="tx2"/>
                  </a:solidFill>
                  <a:latin typeface="+mn-lt"/>
                  <a:ea typeface="+mn-ea"/>
                  <a:cs typeface="+mn-cs"/>
                </a:rPr>
                <a:t>Numeriek</a:t>
              </a:r>
              <a:endParaRPr lang="en-GB" sz="1049" kern="1200">
                <a:solidFill>
                  <a:schemeClr val="tx2"/>
                </a:solidFill>
                <a:latin typeface="+mn-lt"/>
                <a:ea typeface="+mn-ea"/>
                <a:cs typeface="+mn-cs"/>
              </a:endParaRPr>
            </a:p>
          </p:txBody>
        </p:sp>
        <p:sp>
          <p:nvSpPr>
            <p:cNvPr id="209" name="Textfield placeholder">
              <a:extLst>
                <a:ext uri="{FF2B5EF4-FFF2-40B4-BE49-F238E27FC236}">
                  <a16:creationId xmlns:a16="http://schemas.microsoft.com/office/drawing/2014/main" id="{ED7CEC29-CB74-41CA-A976-A5F5ECF65AC7}"/>
                </a:ext>
              </a:extLst>
            </p:cNvPr>
            <p:cNvSpPr txBox="1">
              <a:spLocks/>
            </p:cNvSpPr>
            <p:nvPr userDrawn="1"/>
          </p:nvSpPr>
          <p:spPr>
            <a:xfrm>
              <a:off x="-2379688" y="4534408"/>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03448" lvl="2" indent="-103530" algn="l" defTabSz="685434" rtl="0" eaLnBrk="1" latinLnBrk="0" hangingPunct="1">
                <a:lnSpc>
                  <a:spcPts val="1349"/>
                </a:lnSpc>
                <a:spcBef>
                  <a:spcPts val="450"/>
                </a:spcBef>
                <a:spcAft>
                  <a:spcPts val="450"/>
                </a:spcAft>
                <a:buClr>
                  <a:schemeClr val="tx2"/>
                </a:buClr>
                <a:buFont typeface="Arial" panose="020B0604020202020204" pitchFamily="34" charset="0"/>
                <a:buChar char="•"/>
                <a:tabLst>
                  <a:tab pos="805624" algn="l"/>
                  <a:tab pos="3293892" algn="l"/>
                </a:tabLst>
              </a:pPr>
              <a:r>
                <a:rPr lang="en-GB" sz="1049" kern="1200">
                  <a:solidFill>
                    <a:schemeClr val="tx2"/>
                  </a:solidFill>
                  <a:latin typeface="+mn-lt"/>
                  <a:ea typeface="+mn-ea"/>
                  <a:cs typeface="+mn-cs"/>
                </a:rPr>
                <a:t>Num. Bullet</a:t>
              </a:r>
            </a:p>
          </p:txBody>
        </p:sp>
        <p:sp>
          <p:nvSpPr>
            <p:cNvPr id="210" name="Textfield placeholder">
              <a:extLst>
                <a:ext uri="{FF2B5EF4-FFF2-40B4-BE49-F238E27FC236}">
                  <a16:creationId xmlns:a16="http://schemas.microsoft.com/office/drawing/2014/main" id="{FDF3903B-A275-4E08-BFFA-9F55C3984D6B}"/>
                </a:ext>
              </a:extLst>
            </p:cNvPr>
            <p:cNvSpPr txBox="1">
              <a:spLocks/>
            </p:cNvSpPr>
            <p:nvPr userDrawn="1"/>
          </p:nvSpPr>
          <p:spPr>
            <a:xfrm>
              <a:off x="-2379688" y="5426777"/>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805624" rtl="0" eaLnBrk="1" latinLnBrk="0" hangingPunct="1">
                <a:lnSpc>
                  <a:spcPts val="1274"/>
                </a:lnSpc>
                <a:spcBef>
                  <a:spcPts val="450"/>
                </a:spcBef>
                <a:spcAft>
                  <a:spcPts val="450"/>
                </a:spcAft>
                <a:buFont typeface="Arial" panose="020B0604020202020204" pitchFamily="34" charset="0"/>
                <a:buNone/>
              </a:pPr>
              <a:r>
                <a:rPr lang="nl-NL" sz="1049" b="0" i="0" kern="1200" noProof="0">
                  <a:solidFill>
                    <a:schemeClr val="tx2"/>
                  </a:solidFill>
                  <a:latin typeface="NLRTM Italic" panose="00000500000000000000" pitchFamily="2" charset="0"/>
                  <a:ea typeface="+mn-ea"/>
                  <a:cs typeface="+mn-cs"/>
                </a:rPr>
                <a:t>Cursief</a:t>
              </a:r>
            </a:p>
          </p:txBody>
        </p:sp>
        <p:sp>
          <p:nvSpPr>
            <p:cNvPr id="211" name="Textfield placeholder">
              <a:extLst>
                <a:ext uri="{FF2B5EF4-FFF2-40B4-BE49-F238E27FC236}">
                  <a16:creationId xmlns:a16="http://schemas.microsoft.com/office/drawing/2014/main" id="{240F6E0C-EB3F-4424-A48B-AC6BCC84AF40}"/>
                </a:ext>
              </a:extLst>
            </p:cNvPr>
            <p:cNvSpPr txBox="1">
              <a:spLocks/>
            </p:cNvSpPr>
            <p:nvPr userDrawn="1"/>
          </p:nvSpPr>
          <p:spPr>
            <a:xfrm>
              <a:off x="-2379688" y="4980331"/>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01027" lvl="3" indent="-103530" algn="l" defTabSz="685434" rtl="0" eaLnBrk="1" latinLnBrk="0" hangingPunct="1">
                <a:lnSpc>
                  <a:spcPts val="1274"/>
                </a:lnSpc>
                <a:spcBef>
                  <a:spcPts val="450"/>
                </a:spcBef>
                <a:spcAft>
                  <a:spcPts val="450"/>
                </a:spcAft>
                <a:buClr>
                  <a:schemeClr val="tx2"/>
                </a:buClr>
                <a:buSzPct val="85000"/>
                <a:buFont typeface="Arial" panose="020B0604020202020204" pitchFamily="34" charset="0"/>
                <a:buChar char="−"/>
                <a:tabLst>
                  <a:tab pos="805624" algn="l"/>
                </a:tabLst>
              </a:pPr>
              <a:r>
                <a:rPr lang="en-GB" sz="900" b="0" kern="1200">
                  <a:solidFill>
                    <a:schemeClr val="tx2"/>
                  </a:solidFill>
                  <a:latin typeface="+mn-lt"/>
                  <a:ea typeface="+mn-ea"/>
                  <a:cs typeface="+mn-cs"/>
                </a:rPr>
                <a:t>Sub-bullet</a:t>
              </a:r>
            </a:p>
          </p:txBody>
        </p:sp>
        <p:grpSp>
          <p:nvGrpSpPr>
            <p:cNvPr id="212" name="Groep 211">
              <a:extLst>
                <a:ext uri="{FF2B5EF4-FFF2-40B4-BE49-F238E27FC236}">
                  <a16:creationId xmlns:a16="http://schemas.microsoft.com/office/drawing/2014/main" id="{456F1827-C4B8-4757-B496-A2AD546DEFC9}"/>
                </a:ext>
              </a:extLst>
            </p:cNvPr>
            <p:cNvGrpSpPr/>
            <p:nvPr userDrawn="1"/>
          </p:nvGrpSpPr>
          <p:grpSpPr>
            <a:xfrm>
              <a:off x="-950342" y="1837957"/>
              <a:ext cx="687412" cy="3758146"/>
              <a:chOff x="-740196" y="1837957"/>
              <a:chExt cx="1374825" cy="3758146"/>
            </a:xfrm>
          </p:grpSpPr>
          <p:sp>
            <p:nvSpPr>
              <p:cNvPr id="213" name="Textfield placeholder">
                <a:extLst>
                  <a:ext uri="{FF2B5EF4-FFF2-40B4-BE49-F238E27FC236}">
                    <a16:creationId xmlns:a16="http://schemas.microsoft.com/office/drawing/2014/main" id="{AD6E94A4-652D-4688-ABD7-3511789B594F}"/>
                  </a:ext>
                </a:extLst>
              </p:cNvP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4" name="Textfield placeholder">
                <a:extLst>
                  <a:ext uri="{FF2B5EF4-FFF2-40B4-BE49-F238E27FC236}">
                    <a16:creationId xmlns:a16="http://schemas.microsoft.com/office/drawing/2014/main" id="{896F50D9-8D31-4CAF-86A9-32EAEC491098}"/>
                  </a:ext>
                </a:extLst>
              </p:cNvP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20 pt</a:t>
                </a:r>
              </a:p>
            </p:txBody>
          </p:sp>
          <p:sp>
            <p:nvSpPr>
              <p:cNvPr id="215" name="Textfield placeholder">
                <a:extLst>
                  <a:ext uri="{FF2B5EF4-FFF2-40B4-BE49-F238E27FC236}">
                    <a16:creationId xmlns:a16="http://schemas.microsoft.com/office/drawing/2014/main" id="{ED14985B-7626-44F5-8A84-E4107A5F2977}"/>
                  </a:ext>
                </a:extLst>
              </p:cNvP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6" name="Textfield placeholder">
                <a:extLst>
                  <a:ext uri="{FF2B5EF4-FFF2-40B4-BE49-F238E27FC236}">
                    <a16:creationId xmlns:a16="http://schemas.microsoft.com/office/drawing/2014/main" id="{9DED9536-BDD6-4D8A-8EA0-0BC2204644E7}"/>
                  </a:ext>
                </a:extLst>
              </p:cNvP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24 pt</a:t>
                </a:r>
              </a:p>
            </p:txBody>
          </p:sp>
          <p:sp>
            <p:nvSpPr>
              <p:cNvPr id="217" name="Textfield placeholder">
                <a:extLst>
                  <a:ext uri="{FF2B5EF4-FFF2-40B4-BE49-F238E27FC236}">
                    <a16:creationId xmlns:a16="http://schemas.microsoft.com/office/drawing/2014/main" id="{11F06DCE-FE30-4F31-AD1A-E72483A08286}"/>
                  </a:ext>
                </a:extLst>
              </p:cNvP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32 pt</a:t>
                </a:r>
              </a:p>
            </p:txBody>
          </p:sp>
          <p:sp>
            <p:nvSpPr>
              <p:cNvPr id="218" name="Textfield placeholder">
                <a:extLst>
                  <a:ext uri="{FF2B5EF4-FFF2-40B4-BE49-F238E27FC236}">
                    <a16:creationId xmlns:a16="http://schemas.microsoft.com/office/drawing/2014/main" id="{4D6699F5-E321-40D0-A8E4-E8777AA63202}"/>
                  </a:ext>
                </a:extLst>
              </p:cNvP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19" name="Textfield placeholder">
                <a:extLst>
                  <a:ext uri="{FF2B5EF4-FFF2-40B4-BE49-F238E27FC236}">
                    <a16:creationId xmlns:a16="http://schemas.microsoft.com/office/drawing/2014/main" id="{BB07B059-754A-47D0-9C17-E0DC9524F0C3}"/>
                  </a:ext>
                </a:extLst>
              </p:cNvP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sp>
            <p:nvSpPr>
              <p:cNvPr id="220" name="Textfield placeholder">
                <a:extLst>
                  <a:ext uri="{FF2B5EF4-FFF2-40B4-BE49-F238E27FC236}">
                    <a16:creationId xmlns:a16="http://schemas.microsoft.com/office/drawing/2014/main" id="{D82BC716-5D19-484F-8E87-F471D56550F6}"/>
                  </a:ext>
                </a:extLst>
              </p:cNvP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16 pt</a:t>
                </a:r>
              </a:p>
            </p:txBody>
          </p:sp>
          <p:sp>
            <p:nvSpPr>
              <p:cNvPr id="221" name="Textfield placeholder">
                <a:extLst>
                  <a:ext uri="{FF2B5EF4-FFF2-40B4-BE49-F238E27FC236}">
                    <a16:creationId xmlns:a16="http://schemas.microsoft.com/office/drawing/2014/main" id="{2BAAB652-E4F6-4D7D-B986-6F3CC0A9C0E4}"/>
                  </a:ext>
                </a:extLst>
              </p:cNvP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nl-NL" sz="825" b="0" i="0" noProof="0">
                    <a:solidFill>
                      <a:schemeClr val="accent1"/>
                    </a:solidFill>
                    <a:latin typeface="+mn-lt"/>
                  </a:rPr>
                  <a:t>18 pt</a:t>
                </a:r>
              </a:p>
            </p:txBody>
          </p:sp>
        </p:grpSp>
      </p:grpSp>
    </p:spTree>
    <p:extLst>
      <p:ext uri="{BB962C8B-B14F-4D97-AF65-F5344CB8AC3E}">
        <p14:creationId xmlns:p14="http://schemas.microsoft.com/office/powerpoint/2010/main" val="59345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bject (XL)">
    <p:spTree>
      <p:nvGrpSpPr>
        <p:cNvPr id="1" name=""/>
        <p:cNvGrpSpPr/>
        <p:nvPr/>
      </p:nvGrpSpPr>
      <p:grpSpPr>
        <a:xfrm>
          <a:off x="0" y="0"/>
          <a:ext cx="0" cy="0"/>
          <a:chOff x="0" y="0"/>
          <a:chExt cx="0" cy="0"/>
        </a:xfrm>
      </p:grpSpPr>
      <p:sp>
        <p:nvSpPr>
          <p:cNvPr id="79" name="Rechthoek 78"/>
          <p:cNvSpPr/>
          <p:nvPr userDrawn="1"/>
        </p:nvSpPr>
        <p:spPr>
          <a:xfrm>
            <a:off x="1" y="1068573"/>
            <a:ext cx="9144000" cy="34146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9C142F99-19E3-4F78-A403-F237EC3E1078}"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9" name="Tijdelijke aanduiding voor inhoud 2"/>
          <p:cNvSpPr>
            <a:spLocks noGrp="1"/>
          </p:cNvSpPr>
          <p:nvPr>
            <p:ph idx="14"/>
          </p:nvPr>
        </p:nvSpPr>
        <p:spPr>
          <a:xfrm>
            <a:off x="288683" y="1230771"/>
            <a:ext cx="8545578" cy="2689550"/>
          </a:xfrm>
          <a:noFill/>
        </p:spPr>
        <p:txBody>
          <a:bodyPr anchor="ctr"/>
          <a:lstStyle>
            <a:lvl1pPr algn="ctr">
              <a:defRPr sz="900"/>
            </a:lvl1pPr>
          </a:lstStyle>
          <a:p>
            <a:pPr lvl="0"/>
            <a:r>
              <a:rPr lang="en-US"/>
              <a:t>Click to edit Master text styles</a:t>
            </a:r>
          </a:p>
        </p:txBody>
      </p:sp>
      <p:sp>
        <p:nvSpPr>
          <p:cNvPr id="11" name="Tekstvak 10"/>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Object (XL)</a:t>
            </a:r>
            <a:r>
              <a:rPr lang="nl-NL" sz="999" b="0" kern="1200">
                <a:solidFill>
                  <a:schemeClr val="accent6"/>
                </a:solidFill>
                <a:latin typeface="+mj-lt"/>
                <a:ea typeface="+mn-ea"/>
                <a:cs typeface="+mn-cs"/>
              </a:rPr>
              <a:t> + Titel + onderschrift</a:t>
            </a:r>
            <a:endParaRPr lang="nl-NL" sz="999" b="0">
              <a:solidFill>
                <a:schemeClr val="accent6"/>
              </a:solidFill>
              <a:latin typeface="+mj-lt"/>
            </a:endParaRPr>
          </a:p>
        </p:txBody>
      </p:sp>
      <p:sp>
        <p:nvSpPr>
          <p:cNvPr id="12" name="Tijdelijke aanduiding voor verticale tekst 2"/>
          <p:cNvSpPr>
            <a:spLocks noGrp="1"/>
          </p:cNvSpPr>
          <p:nvPr>
            <p:ph type="body" orient="vert" idx="15" hasCustomPrompt="1"/>
          </p:nvPr>
        </p:nvSpPr>
        <p:spPr>
          <a:xfrm>
            <a:off x="1" y="4104728"/>
            <a:ext cx="9143999" cy="378000"/>
          </a:xfrm>
          <a:solidFill>
            <a:schemeClr val="accent2"/>
          </a:solidFill>
        </p:spPr>
        <p:txBody>
          <a:bodyPr vert="horz" lIns="540000" tIns="36000" rIns="216000" bIns="0" anchor="ctr"/>
          <a:lstStyle>
            <a:lvl1pPr algn="l">
              <a:defRPr sz="1349" b="0">
                <a:solidFill>
                  <a:schemeClr val="tx2"/>
                </a:solidFill>
              </a:defRPr>
            </a:lvl1pPr>
          </a:lstStyle>
          <a:p>
            <a:pPr lvl="0"/>
            <a:r>
              <a:rPr lang="nl-NL"/>
              <a:t>Onderschrift</a:t>
            </a:r>
          </a:p>
        </p:txBody>
      </p:sp>
      <p:grpSp>
        <p:nvGrpSpPr>
          <p:cNvPr id="80" name="Groep 79">
            <a:extLst>
              <a:ext uri="{FF2B5EF4-FFF2-40B4-BE49-F238E27FC236}">
                <a16:creationId xmlns:a16="http://schemas.microsoft.com/office/drawing/2014/main" id="{64F76CB1-1ACF-4A81-A9BF-4FD57690D999}"/>
              </a:ext>
            </a:extLst>
          </p:cNvPr>
          <p:cNvGrpSpPr/>
          <p:nvPr userDrawn="1"/>
        </p:nvGrpSpPr>
        <p:grpSpPr>
          <a:xfrm>
            <a:off x="9270489" y="-19501"/>
            <a:ext cx="2298011" cy="5148523"/>
            <a:chOff x="12363871" y="-26002"/>
            <a:chExt cx="3064812" cy="6864697"/>
          </a:xfrm>
        </p:grpSpPr>
        <p:sp>
          <p:nvSpPr>
            <p:cNvPr id="81" name="Tekstvak 33">
              <a:extLst>
                <a:ext uri="{FF2B5EF4-FFF2-40B4-BE49-F238E27FC236}">
                  <a16:creationId xmlns:a16="http://schemas.microsoft.com/office/drawing/2014/main" id="{CD181A6D-A1E0-4EC7-8C71-799DB06D7CF4}"/>
                </a:ext>
              </a:extLst>
            </p:cNvPr>
            <p:cNvSpPr txBox="1"/>
            <p:nvPr userDrawn="1"/>
          </p:nvSpPr>
          <p:spPr>
            <a:xfrm>
              <a:off x="12537682" y="1001585"/>
              <a:ext cx="2285303" cy="430545"/>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 om een grafiek in te voegen</a:t>
              </a:r>
            </a:p>
          </p:txBody>
        </p:sp>
        <p:sp>
          <p:nvSpPr>
            <p:cNvPr id="82" name="Tekstvak 33">
              <a:extLst>
                <a:ext uri="{FF2B5EF4-FFF2-40B4-BE49-F238E27FC236}">
                  <a16:creationId xmlns:a16="http://schemas.microsoft.com/office/drawing/2014/main" id="{5066F669-9BE1-4DC2-A615-90F599859041}"/>
                </a:ext>
              </a:extLst>
            </p:cNvPr>
            <p:cNvSpPr txBox="1"/>
            <p:nvPr userDrawn="1"/>
          </p:nvSpPr>
          <p:spPr>
            <a:xfrm>
              <a:off x="12537682" y="3140969"/>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Selecteer de grafiek die u wilt invoegen en klik op </a:t>
              </a:r>
              <a:r>
                <a:rPr kumimoji="0" lang="nl-NL" sz="1049" b="1"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p>
          </p:txBody>
        </p:sp>
        <p:sp>
          <p:nvSpPr>
            <p:cNvPr id="83" name="Ovaal 82">
              <a:extLst>
                <a:ext uri="{FF2B5EF4-FFF2-40B4-BE49-F238E27FC236}">
                  <a16:creationId xmlns:a16="http://schemas.microsoft.com/office/drawing/2014/main" id="{CCFB2B05-34D2-42AD-B560-B4400FC7292D}"/>
                </a:ext>
              </a:extLst>
            </p:cNvPr>
            <p:cNvSpPr/>
            <p:nvPr userDrawn="1"/>
          </p:nvSpPr>
          <p:spPr>
            <a:xfrm>
              <a:off x="12494665"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84" name="Ovaal 83">
              <a:extLst>
                <a:ext uri="{FF2B5EF4-FFF2-40B4-BE49-F238E27FC236}">
                  <a16:creationId xmlns:a16="http://schemas.microsoft.com/office/drawing/2014/main" id="{0EA3654F-8C1C-433A-BB09-262549F2AB05}"/>
                </a:ext>
              </a:extLst>
            </p:cNvPr>
            <p:cNvSpPr/>
            <p:nvPr userDrawn="1"/>
          </p:nvSpPr>
          <p:spPr>
            <a:xfrm>
              <a:off x="12494665"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85" name="Picture 3">
              <a:extLst>
                <a:ext uri="{FF2B5EF4-FFF2-40B4-BE49-F238E27FC236}">
                  <a16:creationId xmlns:a16="http://schemas.microsoft.com/office/drawing/2014/main" id="{06B43D0E-A248-4FF5-B2C2-256CEFC6634B}"/>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2535130"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86" name="Picture 3">
              <a:extLst>
                <a:ext uri="{FF2B5EF4-FFF2-40B4-BE49-F238E27FC236}">
                  <a16:creationId xmlns:a16="http://schemas.microsoft.com/office/drawing/2014/main" id="{B36FA780-D465-46D1-91C4-CAB713BE5073}"/>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2604588"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7" name="Tekstvak 86">
              <a:extLst>
                <a:ext uri="{FF2B5EF4-FFF2-40B4-BE49-F238E27FC236}">
                  <a16:creationId xmlns:a16="http://schemas.microsoft.com/office/drawing/2014/main" id="{F618D81D-9E8A-46BB-B214-01CDD288713D}"/>
                </a:ext>
              </a:extLst>
            </p:cNvPr>
            <p:cNvSpPr txBox="1"/>
            <p:nvPr userDrawn="1"/>
          </p:nvSpPr>
          <p:spPr>
            <a:xfrm>
              <a:off x="12560359" y="4004771"/>
              <a:ext cx="88636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outerShdw blurRad="25400" algn="ctr" rotWithShape="0">
                      <a:prstClr val="white"/>
                    </a:outerShdw>
                  </a:effectLst>
                  <a:uLnTx/>
                  <a:uFillTx/>
                  <a:latin typeface="+mj-lt"/>
                </a:rPr>
                <a:t>Invoegen</a:t>
              </a:r>
              <a:endParaRPr kumimoji="0" lang="en-GB" sz="825" b="0" i="0" u="none" strike="noStrike" kern="0" cap="none" spc="0" normalizeH="0" baseline="0" noProof="0">
                <a:ln>
                  <a:noFill/>
                </a:ln>
                <a:solidFill>
                  <a:srgbClr val="005634">
                    <a:lumMod val="25000"/>
                  </a:srgbClr>
                </a:solidFill>
                <a:effectLst>
                  <a:outerShdw blurRad="25400" algn="ctr" rotWithShape="0">
                    <a:prstClr val="white"/>
                  </a:outerShdw>
                </a:effectLst>
                <a:uLnTx/>
                <a:uFillTx/>
                <a:latin typeface="+mj-lt"/>
              </a:endParaRPr>
            </a:p>
          </p:txBody>
        </p:sp>
        <p:sp>
          <p:nvSpPr>
            <p:cNvPr id="88" name="Rechthoek 87">
              <a:extLst>
                <a:ext uri="{FF2B5EF4-FFF2-40B4-BE49-F238E27FC236}">
                  <a16:creationId xmlns:a16="http://schemas.microsoft.com/office/drawing/2014/main" id="{7D4C5A89-4E75-48EF-9538-681A46B3801A}"/>
                </a:ext>
              </a:extLst>
            </p:cNvPr>
            <p:cNvSpPr/>
            <p:nvPr userDrawn="1"/>
          </p:nvSpPr>
          <p:spPr>
            <a:xfrm>
              <a:off x="12363871"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GRAFIEK INVOEGEN</a:t>
              </a:r>
            </a:p>
          </p:txBody>
        </p:sp>
        <p:cxnSp>
          <p:nvCxnSpPr>
            <p:cNvPr id="89" name="Rechte verbindingslijn 88">
              <a:extLst>
                <a:ext uri="{FF2B5EF4-FFF2-40B4-BE49-F238E27FC236}">
                  <a16:creationId xmlns:a16="http://schemas.microsoft.com/office/drawing/2014/main" id="{07C556F0-8D49-4448-8943-D90CAF5FF6B4}"/>
                </a:ext>
              </a:extLst>
            </p:cNvPr>
            <p:cNvCxnSpPr/>
            <p:nvPr userDrawn="1"/>
          </p:nvCxnSpPr>
          <p:spPr>
            <a:xfrm>
              <a:off x="12507575" y="33168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F4EA3B6B-7659-458F-8F6C-A48C0505187D}"/>
                </a:ext>
              </a:extLst>
            </p:cNvPr>
            <p:cNvCxnSpPr/>
            <p:nvPr userDrawn="1"/>
          </p:nvCxnSpPr>
          <p:spPr>
            <a:xfrm>
              <a:off x="12507211" y="2537608"/>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2254073D-5C27-463A-8D6B-4E7A7DC77813}"/>
                </a:ext>
              </a:extLst>
            </p:cNvPr>
            <p:cNvCxnSpPr/>
            <p:nvPr userDrawn="1"/>
          </p:nvCxnSpPr>
          <p:spPr>
            <a:xfrm>
              <a:off x="12507575" y="4423040"/>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FEB233DF-81DA-4405-82E3-514613790EFD}"/>
                </a:ext>
              </a:extLst>
            </p:cNvPr>
            <p:cNvCxnSpPr/>
            <p:nvPr userDrawn="1"/>
          </p:nvCxnSpPr>
          <p:spPr>
            <a:xfrm>
              <a:off x="12507575" y="6838695"/>
              <a:ext cx="24890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2D33AD1-18E0-4DCE-93A6-3B6076ED9E42}"/>
                </a:ext>
              </a:extLst>
            </p:cNvPr>
            <p:cNvCxnSpPr/>
            <p:nvPr userDrawn="1"/>
          </p:nvCxnSpPr>
          <p:spPr>
            <a:xfrm>
              <a:off x="12507211" y="4898666"/>
              <a:ext cx="24890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4" name="Groep 93">
              <a:extLst>
                <a:ext uri="{FF2B5EF4-FFF2-40B4-BE49-F238E27FC236}">
                  <a16:creationId xmlns:a16="http://schemas.microsoft.com/office/drawing/2014/main" id="{A5EC2AB6-1AAC-44AD-9876-DB41EDFC7992}"/>
                </a:ext>
              </a:extLst>
            </p:cNvPr>
            <p:cNvGrpSpPr/>
            <p:nvPr userDrawn="1"/>
          </p:nvGrpSpPr>
          <p:grpSpPr>
            <a:xfrm>
              <a:off x="12436353" y="1728359"/>
              <a:ext cx="689983" cy="573048"/>
              <a:chOff x="15171969" y="1587338"/>
              <a:chExt cx="755407" cy="627385"/>
            </a:xfrm>
          </p:grpSpPr>
          <p:sp>
            <p:nvSpPr>
              <p:cNvPr id="133" name="Rechthoek 962">
                <a:extLst>
                  <a:ext uri="{FF2B5EF4-FFF2-40B4-BE49-F238E27FC236}">
                    <a16:creationId xmlns:a16="http://schemas.microsoft.com/office/drawing/2014/main" id="{7A56BC6A-0A35-432F-B580-7475E15C83B8}"/>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34" name="Groep 133">
                <a:extLst>
                  <a:ext uri="{FF2B5EF4-FFF2-40B4-BE49-F238E27FC236}">
                    <a16:creationId xmlns:a16="http://schemas.microsoft.com/office/drawing/2014/main" id="{B43AC6C9-AF7E-481D-B0B3-522335114583}"/>
                  </a:ext>
                </a:extLst>
              </p:cNvPr>
              <p:cNvGrpSpPr/>
              <p:nvPr userDrawn="1"/>
            </p:nvGrpSpPr>
            <p:grpSpPr>
              <a:xfrm>
                <a:off x="15281106" y="1587338"/>
                <a:ext cx="511775" cy="560304"/>
                <a:chOff x="10604642" y="969717"/>
                <a:chExt cx="1290643" cy="1427163"/>
              </a:xfrm>
            </p:grpSpPr>
            <p:grpSp>
              <p:nvGrpSpPr>
                <p:cNvPr id="135" name="Group 879">
                  <a:extLst>
                    <a:ext uri="{FF2B5EF4-FFF2-40B4-BE49-F238E27FC236}">
                      <a16:creationId xmlns:a16="http://schemas.microsoft.com/office/drawing/2014/main" id="{0851F6B3-BC6B-4BFA-8867-E606AD7FDAE8}"/>
                    </a:ext>
                  </a:extLst>
                </p:cNvPr>
                <p:cNvGrpSpPr>
                  <a:grpSpLocks noChangeAspect="1"/>
                </p:cNvGrpSpPr>
                <p:nvPr userDrawn="1"/>
              </p:nvGrpSpPr>
              <p:grpSpPr bwMode="auto">
                <a:xfrm>
                  <a:off x="10604642" y="969717"/>
                  <a:ext cx="1290643" cy="1427163"/>
                  <a:chOff x="4798" y="1515"/>
                  <a:chExt cx="813" cy="899"/>
                </a:xfrm>
              </p:grpSpPr>
              <p:sp>
                <p:nvSpPr>
                  <p:cNvPr id="137" name="Freeform 886">
                    <a:extLst>
                      <a:ext uri="{FF2B5EF4-FFF2-40B4-BE49-F238E27FC236}">
                        <a16:creationId xmlns:a16="http://schemas.microsoft.com/office/drawing/2014/main" id="{BA73D104-F5CB-4CD2-B94A-35FF5CE28FC7}"/>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38" name="Rectangle 880">
                    <a:extLst>
                      <a:ext uri="{FF2B5EF4-FFF2-40B4-BE49-F238E27FC236}">
                        <a16:creationId xmlns:a16="http://schemas.microsoft.com/office/drawing/2014/main" id="{ECC53D84-4709-458F-854B-03F8648BFF97}"/>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39" name="Rectangle 881">
                    <a:extLst>
                      <a:ext uri="{FF2B5EF4-FFF2-40B4-BE49-F238E27FC236}">
                        <a16:creationId xmlns:a16="http://schemas.microsoft.com/office/drawing/2014/main" id="{09BB9A6D-D2D9-44FA-B5CD-E0A9118946CF}"/>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0" name="Freeform 882">
                    <a:extLst>
                      <a:ext uri="{FF2B5EF4-FFF2-40B4-BE49-F238E27FC236}">
                        <a16:creationId xmlns:a16="http://schemas.microsoft.com/office/drawing/2014/main" id="{DC44E4EE-E3E5-4991-B1C8-26B9098AF3A9}"/>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1" name="Freeform 883">
                    <a:extLst>
                      <a:ext uri="{FF2B5EF4-FFF2-40B4-BE49-F238E27FC236}">
                        <a16:creationId xmlns:a16="http://schemas.microsoft.com/office/drawing/2014/main" id="{A2106845-925C-4576-8EB4-8AEC02A539E5}"/>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2" name="Freeform 884">
                    <a:extLst>
                      <a:ext uri="{FF2B5EF4-FFF2-40B4-BE49-F238E27FC236}">
                        <a16:creationId xmlns:a16="http://schemas.microsoft.com/office/drawing/2014/main" id="{DF2CD5F4-B8F6-498D-BC42-8CC3ACCE8492}"/>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3" name="Rectangle 885">
                    <a:extLst>
                      <a:ext uri="{FF2B5EF4-FFF2-40B4-BE49-F238E27FC236}">
                        <a16:creationId xmlns:a16="http://schemas.microsoft.com/office/drawing/2014/main" id="{6A4D5091-F6D2-4216-AF26-7C6CCB2FF24E}"/>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4" name="Rectangle 887">
                    <a:extLst>
                      <a:ext uri="{FF2B5EF4-FFF2-40B4-BE49-F238E27FC236}">
                        <a16:creationId xmlns:a16="http://schemas.microsoft.com/office/drawing/2014/main" id="{FB4EB14F-FBE3-42F2-9AD0-2E35A1FBB4E7}"/>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45" name="Freeform 888">
                    <a:extLst>
                      <a:ext uri="{FF2B5EF4-FFF2-40B4-BE49-F238E27FC236}">
                        <a16:creationId xmlns:a16="http://schemas.microsoft.com/office/drawing/2014/main" id="{1DF0A859-7622-46F2-9A0D-6BE2BB299FEA}"/>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36" name="Vrije vorm 84">
                  <a:extLst>
                    <a:ext uri="{FF2B5EF4-FFF2-40B4-BE49-F238E27FC236}">
                      <a16:creationId xmlns:a16="http://schemas.microsoft.com/office/drawing/2014/main" id="{98AC49B6-1BC5-4FF5-B905-08D02F661F89}"/>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95" name="Groep 94">
              <a:extLst>
                <a:ext uri="{FF2B5EF4-FFF2-40B4-BE49-F238E27FC236}">
                  <a16:creationId xmlns:a16="http://schemas.microsoft.com/office/drawing/2014/main" id="{F77D2D48-7FC0-4256-8949-8E19E9042ECD}"/>
                </a:ext>
              </a:extLst>
            </p:cNvPr>
            <p:cNvGrpSpPr/>
            <p:nvPr userDrawn="1"/>
          </p:nvGrpSpPr>
          <p:grpSpPr>
            <a:xfrm>
              <a:off x="12548778" y="6003628"/>
              <a:ext cx="1980859" cy="542924"/>
              <a:chOff x="12390702" y="6054428"/>
              <a:chExt cx="1980859" cy="542924"/>
            </a:xfrm>
          </p:grpSpPr>
          <p:sp>
            <p:nvSpPr>
              <p:cNvPr id="99" name="Rechthoek 98">
                <a:extLst>
                  <a:ext uri="{FF2B5EF4-FFF2-40B4-BE49-F238E27FC236}">
                    <a16:creationId xmlns:a16="http://schemas.microsoft.com/office/drawing/2014/main" id="{8EE46F79-DFB6-4D95-8978-297A32823033}"/>
                  </a:ext>
                </a:extLst>
              </p:cNvPr>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100" name="Rechthoek 99">
                <a:extLst>
                  <a:ext uri="{FF2B5EF4-FFF2-40B4-BE49-F238E27FC236}">
                    <a16:creationId xmlns:a16="http://schemas.microsoft.com/office/drawing/2014/main" id="{CB61AFB5-26F8-499E-BBEA-F50DBD28FD8F}"/>
                  </a:ext>
                </a:extLst>
              </p:cNvPr>
              <p:cNvSpPr/>
              <p:nvPr/>
            </p:nvSpPr>
            <p:spPr>
              <a:xfrm>
                <a:off x="12662053" y="6062531"/>
                <a:ext cx="1377231" cy="292388"/>
              </a:xfrm>
              <a:prstGeom prst="rect">
                <a:avLst/>
              </a:prstGeom>
            </p:spPr>
            <p:txBody>
              <a:bodyPr wrap="none">
                <a:spAutoFit/>
              </a:bodyPr>
              <a:lstStyle/>
              <a:p>
                <a:r>
                  <a:rPr lang="en-US" sz="825">
                    <a:latin typeface="+mn-lt"/>
                    <a:ea typeface="Adobe Heiti Std R" panose="020B0400000000000000" pitchFamily="34" charset="-128"/>
                    <a:cs typeface="Segoe UI Light" panose="020B0502040204020203" pitchFamily="34" charset="0"/>
                  </a:rPr>
                  <a:t>Ander </a:t>
                </a:r>
                <a:r>
                  <a:rPr lang="en-US" sz="825" err="1">
                    <a:latin typeface="+mn-lt"/>
                    <a:ea typeface="Adobe Heiti Std R" panose="020B0400000000000000" pitchFamily="34" charset="-128"/>
                    <a:cs typeface="Segoe UI Light" panose="020B0502040204020203" pitchFamily="34" charset="0"/>
                  </a:rPr>
                  <a:t>grafiektype</a:t>
                </a:r>
                <a:r>
                  <a:rPr lang="en-US" sz="825">
                    <a:latin typeface="+mn-lt"/>
                    <a:ea typeface="Adobe Heiti Std R" panose="020B0400000000000000" pitchFamily="34" charset="-128"/>
                    <a:cs typeface="Segoe UI Light" panose="020B0502040204020203" pitchFamily="34" charset="0"/>
                  </a:rPr>
                  <a:t>…</a:t>
                </a:r>
              </a:p>
            </p:txBody>
          </p:sp>
          <p:sp>
            <p:nvSpPr>
              <p:cNvPr id="101" name="Gelijkbenige driehoek 100">
                <a:extLst>
                  <a:ext uri="{FF2B5EF4-FFF2-40B4-BE49-F238E27FC236}">
                    <a16:creationId xmlns:a16="http://schemas.microsoft.com/office/drawing/2014/main" id="{EB140DFC-A864-4812-BF2E-63AADEB71B22}"/>
                  </a:ext>
                </a:extLst>
              </p:cNvPr>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102" name="Afgeronde rechthoek 50">
                <a:extLst>
                  <a:ext uri="{FF2B5EF4-FFF2-40B4-BE49-F238E27FC236}">
                    <a16:creationId xmlns:a16="http://schemas.microsoft.com/office/drawing/2014/main" id="{757F650D-AAC0-476B-BA93-5186D67FF268}"/>
                  </a:ext>
                </a:extLst>
              </p:cNvPr>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900" err="1">
                    <a:solidFill>
                      <a:schemeClr val="tx1"/>
                    </a:solidFill>
                    <a:latin typeface="+mn-lt"/>
                    <a:ea typeface="Adobe Heiti Std R" panose="020B0400000000000000" pitchFamily="34" charset="-128"/>
                    <a:cs typeface="Segoe UI Light" panose="020B0502040204020203" pitchFamily="34" charset="0"/>
                  </a:rPr>
                  <a:t>Gegevens</a:t>
                </a:r>
                <a:r>
                  <a:rPr lang="en-US" sz="900">
                    <a:solidFill>
                      <a:schemeClr val="tx1"/>
                    </a:solidFill>
                    <a:latin typeface="+mn-lt"/>
                    <a:ea typeface="Adobe Heiti Std R" panose="020B0400000000000000" pitchFamily="34" charset="-128"/>
                    <a:cs typeface="Segoe UI Light" panose="020B0502040204020203" pitchFamily="34" charset="0"/>
                  </a:rPr>
                  <a:t> </a:t>
                </a:r>
                <a:r>
                  <a:rPr lang="en-US" sz="900" err="1">
                    <a:solidFill>
                      <a:schemeClr val="tx1"/>
                    </a:solidFill>
                    <a:latin typeface="+mn-lt"/>
                    <a:ea typeface="Adobe Heiti Std R" panose="020B0400000000000000" pitchFamily="34" charset="-128"/>
                    <a:cs typeface="Segoe UI Light" panose="020B0502040204020203" pitchFamily="34" charset="0"/>
                  </a:rPr>
                  <a:t>bewerken</a:t>
                </a:r>
                <a:r>
                  <a:rPr lang="en-US" sz="900">
                    <a:solidFill>
                      <a:schemeClr val="tx1"/>
                    </a:solidFill>
                    <a:latin typeface="+mn-lt"/>
                    <a:ea typeface="Adobe Heiti Std R" panose="020B0400000000000000" pitchFamily="34" charset="-128"/>
                    <a:cs typeface="Segoe UI Light" panose="020B0502040204020203" pitchFamily="34" charset="0"/>
                  </a:rPr>
                  <a:t>…</a:t>
                </a:r>
              </a:p>
            </p:txBody>
          </p:sp>
          <p:grpSp>
            <p:nvGrpSpPr>
              <p:cNvPr id="103" name="Groep 102">
                <a:extLst>
                  <a:ext uri="{FF2B5EF4-FFF2-40B4-BE49-F238E27FC236}">
                    <a16:creationId xmlns:a16="http://schemas.microsoft.com/office/drawing/2014/main" id="{1BD4C9DD-3565-4A62-90CE-113BB39C4DEF}"/>
                  </a:ext>
                </a:extLst>
              </p:cNvPr>
              <p:cNvGrpSpPr/>
              <p:nvPr/>
            </p:nvGrpSpPr>
            <p:grpSpPr>
              <a:xfrm>
                <a:off x="12461788" y="6100223"/>
                <a:ext cx="204691" cy="170000"/>
                <a:chOff x="15171969" y="1587338"/>
                <a:chExt cx="755407" cy="627385"/>
              </a:xfrm>
            </p:grpSpPr>
            <p:sp>
              <p:nvSpPr>
                <p:cNvPr id="120" name="Rechthoek 962">
                  <a:extLst>
                    <a:ext uri="{FF2B5EF4-FFF2-40B4-BE49-F238E27FC236}">
                      <a16:creationId xmlns:a16="http://schemas.microsoft.com/office/drawing/2014/main" id="{2AAE4E6B-7438-46D9-8D2E-7AAAC7179291}"/>
                    </a:ext>
                  </a:extLst>
                </p:cNvPr>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21" name="Groep 120">
                  <a:extLst>
                    <a:ext uri="{FF2B5EF4-FFF2-40B4-BE49-F238E27FC236}">
                      <a16:creationId xmlns:a16="http://schemas.microsoft.com/office/drawing/2014/main" id="{74DD2A8A-22DF-4317-8806-63701EBD34A1}"/>
                    </a:ext>
                  </a:extLst>
                </p:cNvPr>
                <p:cNvGrpSpPr/>
                <p:nvPr userDrawn="1"/>
              </p:nvGrpSpPr>
              <p:grpSpPr>
                <a:xfrm>
                  <a:off x="15281106" y="1587338"/>
                  <a:ext cx="511775" cy="560304"/>
                  <a:chOff x="10604642" y="969717"/>
                  <a:chExt cx="1290643" cy="1427163"/>
                </a:xfrm>
              </p:grpSpPr>
              <p:grpSp>
                <p:nvGrpSpPr>
                  <p:cNvPr id="122" name="Group 879">
                    <a:extLst>
                      <a:ext uri="{FF2B5EF4-FFF2-40B4-BE49-F238E27FC236}">
                        <a16:creationId xmlns:a16="http://schemas.microsoft.com/office/drawing/2014/main" id="{D8B91916-8335-46E0-B378-04B2AA99E51F}"/>
                      </a:ext>
                    </a:extLst>
                  </p:cNvPr>
                  <p:cNvGrpSpPr>
                    <a:grpSpLocks noChangeAspect="1"/>
                  </p:cNvGrpSpPr>
                  <p:nvPr userDrawn="1"/>
                </p:nvGrpSpPr>
                <p:grpSpPr bwMode="auto">
                  <a:xfrm>
                    <a:off x="10604642" y="969717"/>
                    <a:ext cx="1290643" cy="1427163"/>
                    <a:chOff x="4798" y="1515"/>
                    <a:chExt cx="813" cy="899"/>
                  </a:xfrm>
                </p:grpSpPr>
                <p:sp>
                  <p:nvSpPr>
                    <p:cNvPr id="124" name="Freeform 886">
                      <a:extLst>
                        <a:ext uri="{FF2B5EF4-FFF2-40B4-BE49-F238E27FC236}">
                          <a16:creationId xmlns:a16="http://schemas.microsoft.com/office/drawing/2014/main" id="{59865165-C76C-4A90-9525-1F0CAFFCDA5F}"/>
                        </a:ext>
                      </a:extLst>
                    </p:cNvPr>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25" name="Rectangle 880">
                      <a:extLst>
                        <a:ext uri="{FF2B5EF4-FFF2-40B4-BE49-F238E27FC236}">
                          <a16:creationId xmlns:a16="http://schemas.microsoft.com/office/drawing/2014/main" id="{7829BF37-C113-4E4F-BCFF-4149AE415575}"/>
                        </a:ext>
                      </a:extLst>
                    </p:cNvPr>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26" name="Rectangle 881">
                      <a:extLst>
                        <a:ext uri="{FF2B5EF4-FFF2-40B4-BE49-F238E27FC236}">
                          <a16:creationId xmlns:a16="http://schemas.microsoft.com/office/drawing/2014/main" id="{D6E91821-CFDA-4216-9276-2FB3E52E5363}"/>
                        </a:ext>
                      </a:extLst>
                    </p:cNvPr>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27" name="Freeform 882">
                      <a:extLst>
                        <a:ext uri="{FF2B5EF4-FFF2-40B4-BE49-F238E27FC236}">
                          <a16:creationId xmlns:a16="http://schemas.microsoft.com/office/drawing/2014/main" id="{8581CFA7-5695-4E2F-AAE8-84120FDD957C}"/>
                        </a:ext>
                      </a:extLst>
                    </p:cNvPr>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28" name="Freeform 883">
                      <a:extLst>
                        <a:ext uri="{FF2B5EF4-FFF2-40B4-BE49-F238E27FC236}">
                          <a16:creationId xmlns:a16="http://schemas.microsoft.com/office/drawing/2014/main" id="{B2008174-56E2-4BA1-9D16-0856A4701D74}"/>
                        </a:ext>
                      </a:extLst>
                    </p:cNvPr>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29" name="Freeform 884">
                      <a:extLst>
                        <a:ext uri="{FF2B5EF4-FFF2-40B4-BE49-F238E27FC236}">
                          <a16:creationId xmlns:a16="http://schemas.microsoft.com/office/drawing/2014/main" id="{84B4C007-AFCA-455F-BA69-E66025C4B252}"/>
                        </a:ext>
                      </a:extLst>
                    </p:cNvPr>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30" name="Rectangle 885">
                      <a:extLst>
                        <a:ext uri="{FF2B5EF4-FFF2-40B4-BE49-F238E27FC236}">
                          <a16:creationId xmlns:a16="http://schemas.microsoft.com/office/drawing/2014/main" id="{5E940649-D870-4785-A2D0-E6EDE0B9C5E5}"/>
                        </a:ext>
                      </a:extLst>
                    </p:cNvPr>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31" name="Rectangle 887">
                      <a:extLst>
                        <a:ext uri="{FF2B5EF4-FFF2-40B4-BE49-F238E27FC236}">
                          <a16:creationId xmlns:a16="http://schemas.microsoft.com/office/drawing/2014/main" id="{87932487-D9CD-4712-849A-20EFB3B066DA}"/>
                        </a:ext>
                      </a:extLst>
                    </p:cNvPr>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32" name="Freeform 888">
                      <a:extLst>
                        <a:ext uri="{FF2B5EF4-FFF2-40B4-BE49-F238E27FC236}">
                          <a16:creationId xmlns:a16="http://schemas.microsoft.com/office/drawing/2014/main" id="{43808EB8-2D29-4EE0-AF5C-987D553F11EE}"/>
                        </a:ext>
                      </a:extLst>
                    </p:cNvPr>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23" name="Vrije vorm 71">
                    <a:extLst>
                      <a:ext uri="{FF2B5EF4-FFF2-40B4-BE49-F238E27FC236}">
                        <a16:creationId xmlns:a16="http://schemas.microsoft.com/office/drawing/2014/main" id="{26054290-A0D7-4EED-A562-D4053BB4EFC1}"/>
                      </a:ext>
                    </a:extLst>
                  </p:cNvPr>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434" eaLnBrk="1" fontAlgn="auto" latinLnBrk="0" hangingPunct="1">
                      <a:lnSpc>
                        <a:spcPct val="100000"/>
                      </a:lnSpc>
                      <a:spcBef>
                        <a:spcPts val="0"/>
                      </a:spcBef>
                      <a:spcAft>
                        <a:spcPts val="0"/>
                      </a:spcAft>
                      <a:buClrTx/>
                      <a:buSzTx/>
                      <a:buFontTx/>
                      <a:buNone/>
                      <a:tabLst/>
                      <a:defRPr/>
                    </a:pPr>
                    <a:endParaRPr kumimoji="0" lang="nl-NL" sz="1199" b="0" i="0" u="none" strike="noStrike" kern="0" cap="none" spc="0" normalizeH="0" baseline="0" noProof="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04" name="Groep 103">
                <a:extLst>
                  <a:ext uri="{FF2B5EF4-FFF2-40B4-BE49-F238E27FC236}">
                    <a16:creationId xmlns:a16="http://schemas.microsoft.com/office/drawing/2014/main" id="{F17FA569-E5B3-4BB3-848E-AE12C1CD9EED}"/>
                  </a:ext>
                </a:extLst>
              </p:cNvPr>
              <p:cNvGrpSpPr/>
              <p:nvPr/>
            </p:nvGrpSpPr>
            <p:grpSpPr>
              <a:xfrm>
                <a:off x="12468521" y="6356844"/>
                <a:ext cx="133446" cy="114786"/>
                <a:chOff x="14587469" y="6356844"/>
                <a:chExt cx="133446" cy="114786"/>
              </a:xfrm>
            </p:grpSpPr>
            <p:sp>
              <p:nvSpPr>
                <p:cNvPr id="110" name="Rectangle 6">
                  <a:extLst>
                    <a:ext uri="{FF2B5EF4-FFF2-40B4-BE49-F238E27FC236}">
                      <a16:creationId xmlns:a16="http://schemas.microsoft.com/office/drawing/2014/main" id="{90139AE2-37A0-4334-8DA4-1BB758F52E18}"/>
                    </a:ext>
                  </a:extLst>
                </p:cNvPr>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111" name="Rectangle 15">
                  <a:extLst>
                    <a:ext uri="{FF2B5EF4-FFF2-40B4-BE49-F238E27FC236}">
                      <a16:creationId xmlns:a16="http://schemas.microsoft.com/office/drawing/2014/main" id="{23F4C45A-0FA1-4BB7-A18C-1211F1D07A50}"/>
                    </a:ext>
                  </a:extLst>
                </p:cNvPr>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sp>
              <p:nvSpPr>
                <p:cNvPr id="112" name="Freeform 14">
                  <a:extLst>
                    <a:ext uri="{FF2B5EF4-FFF2-40B4-BE49-F238E27FC236}">
                      <a16:creationId xmlns:a16="http://schemas.microsoft.com/office/drawing/2014/main" id="{AFF45297-99A9-4CDB-966B-AD4D9578DA20}"/>
                    </a:ext>
                  </a:extLst>
                </p:cNvPr>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cxnSp>
              <p:nvCxnSpPr>
                <p:cNvPr id="113" name="Rechte verbindingslijn 112">
                  <a:extLst>
                    <a:ext uri="{FF2B5EF4-FFF2-40B4-BE49-F238E27FC236}">
                      <a16:creationId xmlns:a16="http://schemas.microsoft.com/office/drawing/2014/main" id="{0A7765B2-4EA3-4F54-970A-03005E5632E9}"/>
                    </a:ext>
                  </a:extLst>
                </p:cNvPr>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363271E5-327E-4327-9BD1-032189DD0320}"/>
                    </a:ext>
                  </a:extLst>
                </p:cNvPr>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B8B000A1-A010-4DB6-8BC3-CD14B1C40535}"/>
                    </a:ext>
                  </a:extLst>
                </p:cNvPr>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82DD5B4C-5C16-4D4F-B026-668A08B052A9}"/>
                    </a:ext>
                  </a:extLst>
                </p:cNvPr>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C11164D-CF2F-4A09-B892-E40168AB92BB}"/>
                    </a:ext>
                  </a:extLst>
                </p:cNvPr>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9B3B50A0-43C7-40A8-96A4-139159910213}"/>
                    </a:ext>
                  </a:extLst>
                </p:cNvPr>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9" name="Rectangle 13">
                  <a:extLst>
                    <a:ext uri="{FF2B5EF4-FFF2-40B4-BE49-F238E27FC236}">
                      <a16:creationId xmlns:a16="http://schemas.microsoft.com/office/drawing/2014/main" id="{3286BD46-D0D4-4EC3-B422-4F75EF358287}"/>
                    </a:ext>
                  </a:extLst>
                </p:cNvPr>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349">
                    <a:latin typeface="+mn-lt"/>
                    <a:ea typeface="Adobe Heiti Std R" panose="020B0400000000000000" pitchFamily="34" charset="-128"/>
                    <a:cs typeface="Segoe UI Light" panose="020B0502040204020203" pitchFamily="34" charset="0"/>
                  </a:endParaRPr>
                </a:p>
              </p:txBody>
            </p:sp>
          </p:grpSp>
          <p:grpSp>
            <p:nvGrpSpPr>
              <p:cNvPr id="105" name="Groep 104">
                <a:extLst>
                  <a:ext uri="{FF2B5EF4-FFF2-40B4-BE49-F238E27FC236}">
                    <a16:creationId xmlns:a16="http://schemas.microsoft.com/office/drawing/2014/main" id="{8F726C4C-3C18-4D4D-A5F3-07148A74AB55}"/>
                  </a:ext>
                </a:extLst>
              </p:cNvPr>
              <p:cNvGrpSpPr/>
              <p:nvPr/>
            </p:nvGrpSpPr>
            <p:grpSpPr>
              <a:xfrm>
                <a:off x="12529899" y="6421402"/>
                <a:ext cx="97399" cy="97399"/>
                <a:chOff x="14546483" y="5323041"/>
                <a:chExt cx="242460" cy="242460"/>
              </a:xfrm>
            </p:grpSpPr>
            <p:sp>
              <p:nvSpPr>
                <p:cNvPr id="106" name="Rechthoek 105">
                  <a:extLst>
                    <a:ext uri="{FF2B5EF4-FFF2-40B4-BE49-F238E27FC236}">
                      <a16:creationId xmlns:a16="http://schemas.microsoft.com/office/drawing/2014/main" id="{E91ACEBC-86AD-4DA0-8318-CFC819147562}"/>
                    </a:ext>
                  </a:extLst>
                </p:cNvPr>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nvGrpSpPr>
                <p:cNvPr id="107" name="Groep 106">
                  <a:extLst>
                    <a:ext uri="{FF2B5EF4-FFF2-40B4-BE49-F238E27FC236}">
                      <a16:creationId xmlns:a16="http://schemas.microsoft.com/office/drawing/2014/main" id="{22795B52-690C-493B-B332-8696365F0440}"/>
                    </a:ext>
                  </a:extLst>
                </p:cNvPr>
                <p:cNvGrpSpPr/>
                <p:nvPr/>
              </p:nvGrpSpPr>
              <p:grpSpPr>
                <a:xfrm>
                  <a:off x="14568035" y="5357818"/>
                  <a:ext cx="199836" cy="175226"/>
                  <a:chOff x="14559757" y="5349611"/>
                  <a:chExt cx="216392" cy="191641"/>
                </a:xfrm>
              </p:grpSpPr>
              <p:sp>
                <p:nvSpPr>
                  <p:cNvPr id="108" name="Parallellogram 107">
                    <a:extLst>
                      <a:ext uri="{FF2B5EF4-FFF2-40B4-BE49-F238E27FC236}">
                        <a16:creationId xmlns:a16="http://schemas.microsoft.com/office/drawing/2014/main" id="{8887A693-96A7-4DE8-87E4-3B8B9F9B11F0}"/>
                      </a:ext>
                    </a:extLst>
                  </p:cNvPr>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sp>
                <p:nvSpPr>
                  <p:cNvPr id="109" name="Parallellogram 108">
                    <a:extLst>
                      <a:ext uri="{FF2B5EF4-FFF2-40B4-BE49-F238E27FC236}">
                        <a16:creationId xmlns:a16="http://schemas.microsoft.com/office/drawing/2014/main" id="{C14E9435-649B-466D-BB79-EE36F904AE45}"/>
                      </a:ext>
                    </a:extLst>
                  </p:cNvPr>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atin typeface="+mn-lt"/>
                      <a:ea typeface="Adobe Heiti Std R" panose="020B0400000000000000" pitchFamily="34" charset="-128"/>
                      <a:cs typeface="Segoe UI Light" panose="020B0502040204020203" pitchFamily="34" charset="0"/>
                    </a:endParaRPr>
                  </a:p>
                </p:txBody>
              </p:sp>
            </p:grpSp>
          </p:grpSp>
        </p:grpSp>
        <p:sp>
          <p:nvSpPr>
            <p:cNvPr id="96" name="Tekstvak 33">
              <a:extLst>
                <a:ext uri="{FF2B5EF4-FFF2-40B4-BE49-F238E27FC236}">
                  <a16:creationId xmlns:a16="http://schemas.microsoft.com/office/drawing/2014/main" id="{8DAFEEB8-F4C7-4C9D-85C5-C4D012C83634}"/>
                </a:ext>
              </a:extLst>
            </p:cNvPr>
            <p:cNvSpPr txBox="1"/>
            <p:nvPr userDrawn="1"/>
          </p:nvSpPr>
          <p:spPr>
            <a:xfrm>
              <a:off x="12537682" y="5123358"/>
              <a:ext cx="2588842" cy="645817"/>
            </a:xfrm>
            <a:prstGeom prst="rect">
              <a:avLst/>
            </a:prstGeom>
            <a:noFill/>
          </p:spPr>
          <p:txBody>
            <a:bodyPr wrap="square" lIns="0" tIns="0" rIns="0" bIns="0" rtlCol="0" anchor="t">
              <a:spAutoFit/>
            </a:bodyPr>
            <a:lstStyle>
              <a:defPPr>
                <a:defRPr lang="nl-NL"/>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effectLst/>
                  <a:uLnTx/>
                  <a:uFillTx/>
                  <a:latin typeface="Calibri"/>
                  <a:ea typeface="Tahoma" pitchFamily="34" charset="0"/>
                  <a:cs typeface="Arial" pitchFamily="34" charset="0"/>
                </a:defRPr>
              </a:lvl1pPr>
            </a:lstStyle>
            <a:p>
              <a:pPr lvl="0"/>
              <a:r>
                <a:rPr lang="nl-NL" sz="1049">
                  <a:solidFill>
                    <a:schemeClr val="tx2"/>
                  </a:solidFill>
                  <a:latin typeface="+mn-lt"/>
                </a:rPr>
                <a:t>Selecteer de grafiek, klik op de rechter muisknop en kies </a:t>
              </a:r>
              <a:r>
                <a:rPr lang="nl-NL" sz="1049" b="0">
                  <a:solidFill>
                    <a:schemeClr val="tx2"/>
                  </a:solidFill>
                  <a:latin typeface="+mj-lt"/>
                </a:rPr>
                <a:t>‘Gegevens bewerken’</a:t>
              </a:r>
            </a:p>
          </p:txBody>
        </p:sp>
        <p:sp>
          <p:nvSpPr>
            <p:cNvPr id="97" name="Rechthoek 96">
              <a:extLst>
                <a:ext uri="{FF2B5EF4-FFF2-40B4-BE49-F238E27FC236}">
                  <a16:creationId xmlns:a16="http://schemas.microsoft.com/office/drawing/2014/main" id="{B0E4FAAB-41D4-495C-B0C9-D2AAF66BF43D}"/>
                </a:ext>
              </a:extLst>
            </p:cNvPr>
            <p:cNvSpPr/>
            <p:nvPr userDrawn="1"/>
          </p:nvSpPr>
          <p:spPr>
            <a:xfrm>
              <a:off x="12363871" y="4529047"/>
              <a:ext cx="2584447" cy="3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r>
                <a:rPr lang="nl-NL" sz="1199" b="0">
                  <a:solidFill>
                    <a:schemeClr val="tx2"/>
                  </a:solidFill>
                  <a:latin typeface="+mj-lt"/>
                </a:rPr>
                <a:t>GRAFIEK BEWERKEN</a:t>
              </a:r>
            </a:p>
          </p:txBody>
        </p:sp>
        <p:pic>
          <p:nvPicPr>
            <p:cNvPr id="98" name="Picture 3">
              <a:extLst>
                <a:ext uri="{FF2B5EF4-FFF2-40B4-BE49-F238E27FC236}">
                  <a16:creationId xmlns:a16="http://schemas.microsoft.com/office/drawing/2014/main" id="{6E133C5C-CBBC-43DA-B274-4FEFC5D8FFBB}"/>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4262557" y="6394752"/>
              <a:ext cx="158644"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534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fbeelding (2x) + Ondertitel">
    <p:spTree>
      <p:nvGrpSpPr>
        <p:cNvPr id="1" name=""/>
        <p:cNvGrpSpPr/>
        <p:nvPr/>
      </p:nvGrpSpPr>
      <p:grpSpPr>
        <a:xfrm>
          <a:off x="0" y="0"/>
          <a:ext cx="0" cy="0"/>
          <a:chOff x="0" y="0"/>
          <a:chExt cx="0" cy="0"/>
        </a:xfrm>
      </p:grpSpPr>
      <p:sp>
        <p:nvSpPr>
          <p:cNvPr id="8" name="Rechthoek 7"/>
          <p:cNvSpPr/>
          <p:nvPr userDrawn="1"/>
        </p:nvSpPr>
        <p:spPr>
          <a:xfrm>
            <a:off x="1" y="1065213"/>
            <a:ext cx="9144000" cy="34234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7" name="Tijdelijke aanduiding voor afbeelding 2"/>
          <p:cNvSpPr>
            <a:spLocks noGrp="1"/>
          </p:cNvSpPr>
          <p:nvPr>
            <p:ph type="pic" idx="13"/>
          </p:nvPr>
        </p:nvSpPr>
        <p:spPr>
          <a:xfrm>
            <a:off x="1" y="1065076"/>
            <a:ext cx="4571391" cy="3423443"/>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ijdelijke aanduiding voor afbeelding 2"/>
          <p:cNvSpPr>
            <a:spLocks noGrp="1"/>
          </p:cNvSpPr>
          <p:nvPr>
            <p:ph type="pic" idx="15"/>
          </p:nvPr>
        </p:nvSpPr>
        <p:spPr>
          <a:xfrm>
            <a:off x="4571391" y="1065076"/>
            <a:ext cx="4572609" cy="3423434"/>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91FCEB4C-A020-4E14-80DF-272BD90EBCE0}"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Afbeelding (2x) + Titel + onderschrift</a:t>
            </a:r>
          </a:p>
        </p:txBody>
      </p:sp>
      <p:sp>
        <p:nvSpPr>
          <p:cNvPr id="14" name="Tijdelijke aanduiding voor verticale tekst 2"/>
          <p:cNvSpPr>
            <a:spLocks noGrp="1"/>
          </p:cNvSpPr>
          <p:nvPr>
            <p:ph type="body" orient="vert" idx="16" hasCustomPrompt="1"/>
          </p:nvPr>
        </p:nvSpPr>
        <p:spPr>
          <a:xfrm>
            <a:off x="-610" y="4110656"/>
            <a:ext cx="4572609" cy="378000"/>
          </a:xfrm>
          <a:solidFill>
            <a:schemeClr val="accent2"/>
          </a:solidFill>
        </p:spPr>
        <p:txBody>
          <a:bodyPr vert="horz" lIns="540000" tIns="36000" rIns="216000" bIns="0" anchor="ctr"/>
          <a:lstStyle>
            <a:lvl1pPr algn="l">
              <a:defRPr sz="1349" b="0">
                <a:solidFill>
                  <a:schemeClr val="tx2"/>
                </a:solidFill>
              </a:defRPr>
            </a:lvl1pPr>
          </a:lstStyle>
          <a:p>
            <a:pPr lvl="0"/>
            <a:r>
              <a:rPr lang="nl-NL"/>
              <a:t>Onderschrift</a:t>
            </a:r>
          </a:p>
        </p:txBody>
      </p:sp>
      <p:sp>
        <p:nvSpPr>
          <p:cNvPr id="13" name="Tijdelijke aanduiding voor verticale tekst 2"/>
          <p:cNvSpPr>
            <a:spLocks noGrp="1"/>
          </p:cNvSpPr>
          <p:nvPr>
            <p:ph type="body" orient="vert" idx="14" hasCustomPrompt="1"/>
          </p:nvPr>
        </p:nvSpPr>
        <p:spPr>
          <a:xfrm>
            <a:off x="4571999" y="4110656"/>
            <a:ext cx="4572609" cy="378000"/>
          </a:xfrm>
          <a:solidFill>
            <a:schemeClr val="accent2"/>
          </a:solidFill>
        </p:spPr>
        <p:txBody>
          <a:bodyPr vert="horz" lIns="216000" tIns="36000" rIns="216000" bIns="0" anchor="ctr"/>
          <a:lstStyle>
            <a:lvl1pPr algn="l">
              <a:defRPr sz="1349" b="0">
                <a:solidFill>
                  <a:schemeClr val="tx2"/>
                </a:solidFill>
              </a:defRPr>
            </a:lvl1pPr>
          </a:lstStyle>
          <a:p>
            <a:pPr lvl="0"/>
            <a:r>
              <a:rPr lang="nl-NL"/>
              <a:t>Onderschrift</a:t>
            </a:r>
          </a:p>
        </p:txBody>
      </p:sp>
      <p:grpSp>
        <p:nvGrpSpPr>
          <p:cNvPr id="44" name="Groep 43">
            <a:extLst>
              <a:ext uri="{FF2B5EF4-FFF2-40B4-BE49-F238E27FC236}">
                <a16:creationId xmlns:a16="http://schemas.microsoft.com/office/drawing/2014/main" id="{7D1315BC-0973-489E-970E-D0861DCDF457}"/>
              </a:ext>
            </a:extLst>
          </p:cNvPr>
          <p:cNvGrpSpPr/>
          <p:nvPr userDrawn="1"/>
        </p:nvGrpSpPr>
        <p:grpSpPr>
          <a:xfrm>
            <a:off x="9270489" y="-19502"/>
            <a:ext cx="2298011" cy="3398198"/>
            <a:chOff x="15419739" y="-26002"/>
            <a:chExt cx="3064812" cy="4530930"/>
          </a:xfrm>
        </p:grpSpPr>
        <p:sp>
          <p:nvSpPr>
            <p:cNvPr id="45" name="Tekstvak 33">
              <a:extLst>
                <a:ext uri="{FF2B5EF4-FFF2-40B4-BE49-F238E27FC236}">
                  <a16:creationId xmlns:a16="http://schemas.microsoft.com/office/drawing/2014/main" id="{EF297A03-98FD-4D42-B2B3-35E0261FAF0B}"/>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46" name="Tekstvak 33">
              <a:extLst>
                <a:ext uri="{FF2B5EF4-FFF2-40B4-BE49-F238E27FC236}">
                  <a16:creationId xmlns:a16="http://schemas.microsoft.com/office/drawing/2014/main" id="{3E9E6FF2-E3A8-4A9A-8A64-C08C307012BB}"/>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47" name="Ovaal 46">
              <a:extLst>
                <a:ext uri="{FF2B5EF4-FFF2-40B4-BE49-F238E27FC236}">
                  <a16:creationId xmlns:a16="http://schemas.microsoft.com/office/drawing/2014/main" id="{FCDAFED9-21AF-4D22-8DD4-CE43A1D92AE3}"/>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48" name="Ovaal 47">
              <a:extLst>
                <a:ext uri="{FF2B5EF4-FFF2-40B4-BE49-F238E27FC236}">
                  <a16:creationId xmlns:a16="http://schemas.microsoft.com/office/drawing/2014/main" id="{D40703BE-1075-4049-95C6-E6A8052CE6C8}"/>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49" name="Picture 3">
              <a:extLst>
                <a:ext uri="{FF2B5EF4-FFF2-40B4-BE49-F238E27FC236}">
                  <a16:creationId xmlns:a16="http://schemas.microsoft.com/office/drawing/2014/main" id="{FF6A1BA4-D836-4317-956D-C56916D3E01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0" name="Picture 3">
              <a:extLst>
                <a:ext uri="{FF2B5EF4-FFF2-40B4-BE49-F238E27FC236}">
                  <a16:creationId xmlns:a16="http://schemas.microsoft.com/office/drawing/2014/main" id="{10735495-3B9E-4BC2-BAB3-8D0E85F87889}"/>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1" name="Tekstvak 50">
              <a:extLst>
                <a:ext uri="{FF2B5EF4-FFF2-40B4-BE49-F238E27FC236}">
                  <a16:creationId xmlns:a16="http://schemas.microsoft.com/office/drawing/2014/main" id="{CF8B2AB1-D0BE-4CD9-A626-2F55A4B30B98}"/>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2" name="Rechthoek 51">
              <a:extLst>
                <a:ext uri="{FF2B5EF4-FFF2-40B4-BE49-F238E27FC236}">
                  <a16:creationId xmlns:a16="http://schemas.microsoft.com/office/drawing/2014/main" id="{A961CDCB-B9D4-469E-BFFB-2DF8A24D6184}"/>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3" name="Groep 52">
              <a:extLst>
                <a:ext uri="{FF2B5EF4-FFF2-40B4-BE49-F238E27FC236}">
                  <a16:creationId xmlns:a16="http://schemas.microsoft.com/office/drawing/2014/main" id="{38EEAE27-F6D0-49C0-A844-D4312A33411C}"/>
                </a:ext>
              </a:extLst>
            </p:cNvPr>
            <p:cNvGrpSpPr/>
            <p:nvPr userDrawn="1"/>
          </p:nvGrpSpPr>
          <p:grpSpPr>
            <a:xfrm>
              <a:off x="15563079" y="358984"/>
              <a:ext cx="2489424" cy="4145944"/>
              <a:chOff x="15563079" y="358984"/>
              <a:chExt cx="2315772" cy="4145944"/>
            </a:xfrm>
          </p:grpSpPr>
          <p:cxnSp>
            <p:nvCxnSpPr>
              <p:cNvPr id="55" name="Rechte verbindingslijn 54">
                <a:extLst>
                  <a:ext uri="{FF2B5EF4-FFF2-40B4-BE49-F238E27FC236}">
                    <a16:creationId xmlns:a16="http://schemas.microsoft.com/office/drawing/2014/main" id="{0685F0A5-EDC1-47C7-8E07-AA3C5614BDD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89BA4AC-2976-4099-8B92-865489003409}"/>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7D66F3D9-D589-45DE-8861-3FF7449B6A9F}"/>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4" name="Afbeelding 53">
              <a:extLst>
                <a:ext uri="{FF2B5EF4-FFF2-40B4-BE49-F238E27FC236}">
                  <a16:creationId xmlns:a16="http://schemas.microsoft.com/office/drawing/2014/main" id="{F9332CF6-B587-4FB5-9DAD-83B9A66DAB4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74188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fbeelding (3x) + Ondertitel">
    <p:spTree>
      <p:nvGrpSpPr>
        <p:cNvPr id="1" name=""/>
        <p:cNvGrpSpPr/>
        <p:nvPr/>
      </p:nvGrpSpPr>
      <p:grpSpPr>
        <a:xfrm>
          <a:off x="0" y="0"/>
          <a:ext cx="0" cy="0"/>
          <a:chOff x="0" y="0"/>
          <a:chExt cx="0" cy="0"/>
        </a:xfrm>
      </p:grpSpPr>
      <p:sp>
        <p:nvSpPr>
          <p:cNvPr id="8" name="Rechthoek 7"/>
          <p:cNvSpPr/>
          <p:nvPr userDrawn="1"/>
        </p:nvSpPr>
        <p:spPr>
          <a:xfrm>
            <a:off x="1" y="1065214"/>
            <a:ext cx="9144000" cy="34219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37" name="Tijdelijke aanduiding voor afbeelding 2"/>
          <p:cNvSpPr>
            <a:spLocks noGrp="1"/>
          </p:cNvSpPr>
          <p:nvPr>
            <p:ph type="pic" idx="13"/>
          </p:nvPr>
        </p:nvSpPr>
        <p:spPr>
          <a:xfrm>
            <a:off x="-1" y="1065074"/>
            <a:ext cx="3050206" cy="3421925"/>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8" name="Tijdelijke aanduiding voor afbeelding 2"/>
          <p:cNvSpPr>
            <a:spLocks noGrp="1"/>
          </p:cNvSpPr>
          <p:nvPr>
            <p:ph type="pic" idx="15"/>
          </p:nvPr>
        </p:nvSpPr>
        <p:spPr>
          <a:xfrm>
            <a:off x="3046288" y="1065075"/>
            <a:ext cx="3050206" cy="3421926"/>
          </a:xfrm>
          <a:solidFill>
            <a:schemeClr val="accent2">
              <a:lumMod val="60000"/>
              <a:lumOff val="40000"/>
            </a:schemeClr>
          </a:solid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9" name="Tijdelijke aanduiding voor afbeelding 2"/>
          <p:cNvSpPr>
            <a:spLocks noGrp="1"/>
          </p:cNvSpPr>
          <p:nvPr>
            <p:ph type="pic" idx="20"/>
          </p:nvPr>
        </p:nvSpPr>
        <p:spPr>
          <a:xfrm>
            <a:off x="6093795" y="1065076"/>
            <a:ext cx="3050206" cy="3421925"/>
          </a:xfrm>
          <a:solidFill>
            <a:schemeClr val="accent2">
              <a:lumMod val="60000"/>
              <a:lumOff val="40000"/>
            </a:schemeClr>
          </a:solid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B15CA0DE-C4CA-4276-AE43-AF48064788B7}"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Afbeelding (3x) + Titel + onderschrift</a:t>
            </a:r>
          </a:p>
        </p:txBody>
      </p:sp>
      <p:sp>
        <p:nvSpPr>
          <p:cNvPr id="19" name="Tijdelijke aanduiding voor verticale tekst 2"/>
          <p:cNvSpPr>
            <a:spLocks noGrp="1"/>
          </p:cNvSpPr>
          <p:nvPr>
            <p:ph type="body" orient="vert" idx="16" hasCustomPrompt="1"/>
          </p:nvPr>
        </p:nvSpPr>
        <p:spPr>
          <a:xfrm>
            <a:off x="-610" y="4109000"/>
            <a:ext cx="3047506" cy="378000"/>
          </a:xfrm>
          <a:solidFill>
            <a:schemeClr val="accent2">
              <a:lumMod val="60000"/>
              <a:lumOff val="40000"/>
            </a:schemeClr>
          </a:solidFill>
        </p:spPr>
        <p:txBody>
          <a:bodyPr vert="horz" lIns="540000" tIns="36000" rIns="216000" bIns="0" anchor="ctr"/>
          <a:lstStyle>
            <a:lvl1pPr algn="l">
              <a:defRPr sz="1349" b="0">
                <a:solidFill>
                  <a:schemeClr val="tx2"/>
                </a:solidFill>
              </a:defRPr>
            </a:lvl1pPr>
          </a:lstStyle>
          <a:p>
            <a:pPr lvl="0"/>
            <a:r>
              <a:rPr lang="nl-NL"/>
              <a:t>Onderschrift</a:t>
            </a:r>
          </a:p>
        </p:txBody>
      </p:sp>
      <p:sp>
        <p:nvSpPr>
          <p:cNvPr id="20" name="Tijdelijke aanduiding voor verticale tekst 2"/>
          <p:cNvSpPr>
            <a:spLocks noGrp="1"/>
          </p:cNvSpPr>
          <p:nvPr>
            <p:ph type="body" orient="vert" idx="18" hasCustomPrompt="1"/>
          </p:nvPr>
        </p:nvSpPr>
        <p:spPr>
          <a:xfrm>
            <a:off x="3046898" y="4109000"/>
            <a:ext cx="3042978" cy="378000"/>
          </a:xfrm>
          <a:solidFill>
            <a:schemeClr val="accent2">
              <a:lumMod val="60000"/>
              <a:lumOff val="40000"/>
            </a:schemeClr>
          </a:solidFill>
        </p:spPr>
        <p:txBody>
          <a:bodyPr vert="horz" lIns="216000" tIns="36000" rIns="216000" bIns="0" anchor="ctr"/>
          <a:lstStyle>
            <a:lvl1pPr algn="l">
              <a:defRPr sz="1349" b="0">
                <a:solidFill>
                  <a:schemeClr val="tx2"/>
                </a:solidFill>
              </a:defRPr>
            </a:lvl1pPr>
          </a:lstStyle>
          <a:p>
            <a:pPr lvl="0"/>
            <a:r>
              <a:rPr lang="nl-NL"/>
              <a:t>Onderschrift</a:t>
            </a:r>
          </a:p>
        </p:txBody>
      </p:sp>
      <p:sp>
        <p:nvSpPr>
          <p:cNvPr id="21" name="Tijdelijke aanduiding voor verticale tekst 2"/>
          <p:cNvSpPr>
            <a:spLocks noGrp="1"/>
          </p:cNvSpPr>
          <p:nvPr>
            <p:ph type="body" orient="vert" idx="19" hasCustomPrompt="1"/>
          </p:nvPr>
        </p:nvSpPr>
        <p:spPr>
          <a:xfrm>
            <a:off x="6093184" y="4109000"/>
            <a:ext cx="3050816" cy="378000"/>
          </a:xfrm>
          <a:solidFill>
            <a:schemeClr val="accent2">
              <a:lumMod val="60000"/>
              <a:lumOff val="40000"/>
            </a:schemeClr>
          </a:solidFill>
        </p:spPr>
        <p:txBody>
          <a:bodyPr vert="horz" lIns="216000" tIns="36000" rIns="216000" bIns="0" anchor="ctr"/>
          <a:lstStyle>
            <a:lvl1pPr algn="l">
              <a:defRPr sz="1349" b="0">
                <a:solidFill>
                  <a:schemeClr val="tx2"/>
                </a:solidFill>
              </a:defRPr>
            </a:lvl1pPr>
          </a:lstStyle>
          <a:p>
            <a:pPr lvl="0"/>
            <a:r>
              <a:rPr lang="nl-NL"/>
              <a:t>Onderschrift</a:t>
            </a:r>
          </a:p>
        </p:txBody>
      </p:sp>
      <p:grpSp>
        <p:nvGrpSpPr>
          <p:cNvPr id="53" name="Groep 52">
            <a:extLst>
              <a:ext uri="{FF2B5EF4-FFF2-40B4-BE49-F238E27FC236}">
                <a16:creationId xmlns:a16="http://schemas.microsoft.com/office/drawing/2014/main" id="{E4BACC1B-42C3-432D-8ED7-D89D5E9EFCF1}"/>
              </a:ext>
            </a:extLst>
          </p:cNvPr>
          <p:cNvGrpSpPr/>
          <p:nvPr userDrawn="1"/>
        </p:nvGrpSpPr>
        <p:grpSpPr>
          <a:xfrm>
            <a:off x="9270489" y="-19502"/>
            <a:ext cx="2298011" cy="3398198"/>
            <a:chOff x="15419739" y="-26002"/>
            <a:chExt cx="3064812" cy="4530930"/>
          </a:xfrm>
        </p:grpSpPr>
        <p:sp>
          <p:nvSpPr>
            <p:cNvPr id="54" name="Tekstvak 33">
              <a:extLst>
                <a:ext uri="{FF2B5EF4-FFF2-40B4-BE49-F238E27FC236}">
                  <a16:creationId xmlns:a16="http://schemas.microsoft.com/office/drawing/2014/main" id="{E3F1D664-EA63-4BF0-9366-7E986F64AA1A}"/>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5" name="Tekstvak 33">
              <a:extLst>
                <a:ext uri="{FF2B5EF4-FFF2-40B4-BE49-F238E27FC236}">
                  <a16:creationId xmlns:a16="http://schemas.microsoft.com/office/drawing/2014/main" id="{AF6D6152-895B-4FEC-A9EC-44F69890D81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6" name="Ovaal 55">
              <a:extLst>
                <a:ext uri="{FF2B5EF4-FFF2-40B4-BE49-F238E27FC236}">
                  <a16:creationId xmlns:a16="http://schemas.microsoft.com/office/drawing/2014/main" id="{92D6F282-2D63-4527-A036-6CDCD2B86F3C}"/>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7" name="Ovaal 56">
              <a:extLst>
                <a:ext uri="{FF2B5EF4-FFF2-40B4-BE49-F238E27FC236}">
                  <a16:creationId xmlns:a16="http://schemas.microsoft.com/office/drawing/2014/main" id="{6D9242B2-3063-4EF4-BF9F-57EE2D71F7CE}"/>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8" name="Picture 3">
              <a:extLst>
                <a:ext uri="{FF2B5EF4-FFF2-40B4-BE49-F238E27FC236}">
                  <a16:creationId xmlns:a16="http://schemas.microsoft.com/office/drawing/2014/main" id="{63207005-F379-4969-9F7C-2BF32C68DA9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9" name="Picture 3">
              <a:extLst>
                <a:ext uri="{FF2B5EF4-FFF2-40B4-BE49-F238E27FC236}">
                  <a16:creationId xmlns:a16="http://schemas.microsoft.com/office/drawing/2014/main" id="{232A20FA-6CFA-4F3D-B333-6F610F05B295}"/>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0" name="Tekstvak 59">
              <a:extLst>
                <a:ext uri="{FF2B5EF4-FFF2-40B4-BE49-F238E27FC236}">
                  <a16:creationId xmlns:a16="http://schemas.microsoft.com/office/drawing/2014/main" id="{A1CA00EF-3DB9-4FEC-828D-F5E07204AFA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61" name="Rechthoek 60">
              <a:extLst>
                <a:ext uri="{FF2B5EF4-FFF2-40B4-BE49-F238E27FC236}">
                  <a16:creationId xmlns:a16="http://schemas.microsoft.com/office/drawing/2014/main" id="{E931805F-2F42-4F01-8EB4-F3F63DBD8AF4}"/>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62" name="Groep 61">
              <a:extLst>
                <a:ext uri="{FF2B5EF4-FFF2-40B4-BE49-F238E27FC236}">
                  <a16:creationId xmlns:a16="http://schemas.microsoft.com/office/drawing/2014/main" id="{B7DFBBC7-15E4-493A-A862-04041B69D4A1}"/>
                </a:ext>
              </a:extLst>
            </p:cNvPr>
            <p:cNvGrpSpPr/>
            <p:nvPr userDrawn="1"/>
          </p:nvGrpSpPr>
          <p:grpSpPr>
            <a:xfrm>
              <a:off x="15563079" y="358984"/>
              <a:ext cx="2489424" cy="4145944"/>
              <a:chOff x="15563079" y="358984"/>
              <a:chExt cx="2315772" cy="4145944"/>
            </a:xfrm>
          </p:grpSpPr>
          <p:cxnSp>
            <p:nvCxnSpPr>
              <p:cNvPr id="64" name="Rechte verbindingslijn 63">
                <a:extLst>
                  <a:ext uri="{FF2B5EF4-FFF2-40B4-BE49-F238E27FC236}">
                    <a16:creationId xmlns:a16="http://schemas.microsoft.com/office/drawing/2014/main" id="{8A6535C3-6D9E-4F98-9478-8EF47795ABEA}"/>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000CE43-6492-465E-867B-6738EF0491CF}"/>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C4A98FAB-07D3-4544-92AD-828135A6CBCA}"/>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3" name="Afbeelding 62">
              <a:extLst>
                <a:ext uri="{FF2B5EF4-FFF2-40B4-BE49-F238E27FC236}">
                  <a16:creationId xmlns:a16="http://schemas.microsoft.com/office/drawing/2014/main" id="{BF7B5721-9B0F-4307-B8B7-37488E8512B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03293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fbeelding (4x) + Ondertitel">
    <p:spTree>
      <p:nvGrpSpPr>
        <p:cNvPr id="1" name=""/>
        <p:cNvGrpSpPr/>
        <p:nvPr/>
      </p:nvGrpSpPr>
      <p:grpSpPr>
        <a:xfrm>
          <a:off x="0" y="0"/>
          <a:ext cx="0" cy="0"/>
          <a:chOff x="0" y="0"/>
          <a:chExt cx="0" cy="0"/>
        </a:xfrm>
      </p:grpSpPr>
      <p:sp>
        <p:nvSpPr>
          <p:cNvPr id="8" name="Rechthoek 7"/>
          <p:cNvSpPr/>
          <p:nvPr userDrawn="1"/>
        </p:nvSpPr>
        <p:spPr>
          <a:xfrm>
            <a:off x="610" y="1065213"/>
            <a:ext cx="9144000" cy="34158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45" name="Tijdelijke aanduiding voor afbeelding 2"/>
          <p:cNvSpPr>
            <a:spLocks noGrp="1"/>
          </p:cNvSpPr>
          <p:nvPr>
            <p:ph type="pic" idx="21"/>
          </p:nvPr>
        </p:nvSpPr>
        <p:spPr>
          <a:xfrm>
            <a:off x="1" y="1065076"/>
            <a:ext cx="4574435" cy="1716554"/>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6" name="Tijdelijke aanduiding voor afbeelding 2"/>
          <p:cNvSpPr>
            <a:spLocks noGrp="1"/>
          </p:cNvSpPr>
          <p:nvPr>
            <p:ph type="pic" idx="22"/>
          </p:nvPr>
        </p:nvSpPr>
        <p:spPr>
          <a:xfrm>
            <a:off x="4570172" y="1065075"/>
            <a:ext cx="4573828" cy="1716554"/>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7" name="Tijdelijke aanduiding voor afbeelding 2"/>
          <p:cNvSpPr>
            <a:spLocks noGrp="1"/>
          </p:cNvSpPr>
          <p:nvPr>
            <p:ph type="pic" idx="23"/>
          </p:nvPr>
        </p:nvSpPr>
        <p:spPr>
          <a:xfrm>
            <a:off x="610" y="2781629"/>
            <a:ext cx="4571391" cy="1699088"/>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8" name="Tijdelijke aanduiding voor afbeelding 2"/>
          <p:cNvSpPr>
            <a:spLocks noGrp="1"/>
          </p:cNvSpPr>
          <p:nvPr>
            <p:ph type="pic" idx="24"/>
          </p:nvPr>
        </p:nvSpPr>
        <p:spPr>
          <a:xfrm>
            <a:off x="4570783" y="2781629"/>
            <a:ext cx="4573827" cy="1699088"/>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5" name="Tijdelijke aanduiding voor verticale tekst 2"/>
          <p:cNvSpPr>
            <a:spLocks noGrp="1"/>
          </p:cNvSpPr>
          <p:nvPr>
            <p:ph type="body" orient="vert" idx="16" hasCustomPrompt="1"/>
          </p:nvPr>
        </p:nvSpPr>
        <p:spPr>
          <a:xfrm>
            <a:off x="0" y="4102721"/>
            <a:ext cx="4572609" cy="378000"/>
          </a:xfrm>
          <a:solidFill>
            <a:schemeClr val="accent2">
              <a:lumMod val="60000"/>
              <a:lumOff val="40000"/>
            </a:schemeClr>
          </a:solidFill>
        </p:spPr>
        <p:txBody>
          <a:bodyPr vert="horz" lIns="540000" tIns="36000" rIns="216000" bIns="0" anchor="ctr"/>
          <a:lstStyle>
            <a:lvl1pPr algn="l">
              <a:defRPr sz="1349" b="0">
                <a:solidFill>
                  <a:schemeClr val="tx2"/>
                </a:solidFill>
              </a:defRPr>
            </a:lvl1pPr>
          </a:lstStyle>
          <a:p>
            <a:pPr lvl="0"/>
            <a:r>
              <a:rPr lang="nl-NL"/>
              <a:t>Onderschrift</a:t>
            </a:r>
          </a:p>
        </p:txBody>
      </p:sp>
      <p:sp>
        <p:nvSpPr>
          <p:cNvPr id="27" name="Tijdelijke aanduiding voor verticale tekst 2"/>
          <p:cNvSpPr>
            <a:spLocks noGrp="1"/>
          </p:cNvSpPr>
          <p:nvPr>
            <p:ph type="body" orient="vert" idx="20" hasCustomPrompt="1"/>
          </p:nvPr>
        </p:nvSpPr>
        <p:spPr>
          <a:xfrm>
            <a:off x="0" y="2403629"/>
            <a:ext cx="4572609" cy="378000"/>
          </a:xfrm>
          <a:solidFill>
            <a:schemeClr val="accent2">
              <a:lumMod val="60000"/>
              <a:lumOff val="40000"/>
            </a:schemeClr>
          </a:solidFill>
        </p:spPr>
        <p:txBody>
          <a:bodyPr vert="horz" lIns="540000" tIns="36000" rIns="216000" bIns="0" anchor="ctr"/>
          <a:lstStyle>
            <a:lvl1pPr algn="l">
              <a:defRPr sz="1349" b="0">
                <a:solidFill>
                  <a:schemeClr val="tx2"/>
                </a:solidFill>
              </a:defRPr>
            </a:lvl1pPr>
          </a:lstStyle>
          <a:p>
            <a:pPr lvl="0"/>
            <a:r>
              <a:rPr lang="nl-NL"/>
              <a:t>Onderschrift</a:t>
            </a:r>
          </a:p>
        </p:txBody>
      </p:sp>
      <p:sp>
        <p:nvSpPr>
          <p:cNvPr id="24" name="Tijdelijke aanduiding voor verticale tekst 2"/>
          <p:cNvSpPr>
            <a:spLocks noGrp="1"/>
          </p:cNvSpPr>
          <p:nvPr>
            <p:ph type="body" orient="vert" idx="14" hasCustomPrompt="1"/>
          </p:nvPr>
        </p:nvSpPr>
        <p:spPr>
          <a:xfrm>
            <a:off x="4572610" y="4102721"/>
            <a:ext cx="4572609" cy="378000"/>
          </a:xfrm>
          <a:solidFill>
            <a:schemeClr val="accent2">
              <a:lumMod val="60000"/>
              <a:lumOff val="40000"/>
            </a:schemeClr>
          </a:solidFill>
        </p:spPr>
        <p:txBody>
          <a:bodyPr vert="horz" lIns="216000" tIns="36000" bIns="0" anchor="ctr"/>
          <a:lstStyle>
            <a:lvl1pPr algn="l">
              <a:defRPr sz="1349" b="0">
                <a:solidFill>
                  <a:schemeClr val="tx2"/>
                </a:solidFill>
              </a:defRPr>
            </a:lvl1pPr>
          </a:lstStyle>
          <a:p>
            <a:pPr lvl="0"/>
            <a:r>
              <a:rPr lang="nl-NL"/>
              <a:t>Onderschrift</a:t>
            </a:r>
          </a:p>
        </p:txBody>
      </p:sp>
      <p:sp>
        <p:nvSpPr>
          <p:cNvPr id="26" name="Tijdelijke aanduiding voor verticale tekst 2"/>
          <p:cNvSpPr>
            <a:spLocks noGrp="1"/>
          </p:cNvSpPr>
          <p:nvPr>
            <p:ph type="body" orient="vert" idx="19" hasCustomPrompt="1"/>
          </p:nvPr>
        </p:nvSpPr>
        <p:spPr>
          <a:xfrm>
            <a:off x="4572610" y="2403629"/>
            <a:ext cx="4572609" cy="378000"/>
          </a:xfrm>
          <a:solidFill>
            <a:schemeClr val="accent2">
              <a:lumMod val="60000"/>
              <a:lumOff val="40000"/>
            </a:schemeClr>
          </a:solidFill>
        </p:spPr>
        <p:txBody>
          <a:bodyPr vert="horz" lIns="216000" tIns="36000" bIns="0" anchor="ctr"/>
          <a:lstStyle>
            <a:lvl1pPr algn="l">
              <a:defRPr sz="1349" b="0">
                <a:solidFill>
                  <a:schemeClr val="tx2"/>
                </a:solidFill>
              </a:defRPr>
            </a:lvl1pPr>
          </a:lstStyle>
          <a:p>
            <a:pPr lvl="0"/>
            <a:r>
              <a:rPr lang="nl-NL"/>
              <a:t>Onderschrift</a:t>
            </a:r>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D36C65C2-2844-44E4-9572-65D3D3C33906}"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3200759" cy="351830"/>
          </a:xfrm>
          <a:prstGeom prst="rect">
            <a:avLst/>
          </a:prstGeom>
          <a:noFill/>
        </p:spPr>
        <p:txBody>
          <a:bodyPr wrap="square" rtlCol="0" anchor="b">
            <a:noAutofit/>
          </a:bodyPr>
          <a:lstStyle/>
          <a:p>
            <a:r>
              <a:rPr lang="nl-NL" sz="999" b="0">
                <a:solidFill>
                  <a:schemeClr val="accent6"/>
                </a:solidFill>
                <a:latin typeface="+mj-lt"/>
              </a:rPr>
              <a:t>Afbeelding (4x) + Titel + onderschrift</a:t>
            </a:r>
          </a:p>
        </p:txBody>
      </p:sp>
      <p:grpSp>
        <p:nvGrpSpPr>
          <p:cNvPr id="60" name="Groep 59">
            <a:extLst>
              <a:ext uri="{FF2B5EF4-FFF2-40B4-BE49-F238E27FC236}">
                <a16:creationId xmlns:a16="http://schemas.microsoft.com/office/drawing/2014/main" id="{819E9629-B478-4B13-A5B6-AD49E12E2AF9}"/>
              </a:ext>
            </a:extLst>
          </p:cNvPr>
          <p:cNvGrpSpPr/>
          <p:nvPr userDrawn="1"/>
        </p:nvGrpSpPr>
        <p:grpSpPr>
          <a:xfrm>
            <a:off x="9270489" y="-19502"/>
            <a:ext cx="2298011" cy="3398198"/>
            <a:chOff x="15419739" y="-26002"/>
            <a:chExt cx="3064812" cy="4530930"/>
          </a:xfrm>
        </p:grpSpPr>
        <p:sp>
          <p:nvSpPr>
            <p:cNvPr id="61" name="Tekstvak 33">
              <a:extLst>
                <a:ext uri="{FF2B5EF4-FFF2-40B4-BE49-F238E27FC236}">
                  <a16:creationId xmlns:a16="http://schemas.microsoft.com/office/drawing/2014/main" id="{D82FEE75-7E2E-4827-8178-09D5015669EE}"/>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62" name="Tekstvak 33">
              <a:extLst>
                <a:ext uri="{FF2B5EF4-FFF2-40B4-BE49-F238E27FC236}">
                  <a16:creationId xmlns:a16="http://schemas.microsoft.com/office/drawing/2014/main" id="{DB427348-CAEF-447A-B9C8-EB0AF8C58CE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63" name="Ovaal 62">
              <a:extLst>
                <a:ext uri="{FF2B5EF4-FFF2-40B4-BE49-F238E27FC236}">
                  <a16:creationId xmlns:a16="http://schemas.microsoft.com/office/drawing/2014/main" id="{0D42D10C-96B0-43D9-BE3E-01D90E5E34FD}"/>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64" name="Ovaal 63">
              <a:extLst>
                <a:ext uri="{FF2B5EF4-FFF2-40B4-BE49-F238E27FC236}">
                  <a16:creationId xmlns:a16="http://schemas.microsoft.com/office/drawing/2014/main" id="{F0972229-9C80-49BE-A74E-B16B6EB00393}"/>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65" name="Picture 3">
              <a:extLst>
                <a:ext uri="{FF2B5EF4-FFF2-40B4-BE49-F238E27FC236}">
                  <a16:creationId xmlns:a16="http://schemas.microsoft.com/office/drawing/2014/main" id="{CB50E777-5160-40E7-86B5-3141F80C24B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a:extLst>
                <a:ext uri="{FF2B5EF4-FFF2-40B4-BE49-F238E27FC236}">
                  <a16:creationId xmlns:a16="http://schemas.microsoft.com/office/drawing/2014/main" id="{37B92F06-956F-4DBD-A288-E665F5DB01D3}"/>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7" name="Tekstvak 66">
              <a:extLst>
                <a:ext uri="{FF2B5EF4-FFF2-40B4-BE49-F238E27FC236}">
                  <a16:creationId xmlns:a16="http://schemas.microsoft.com/office/drawing/2014/main" id="{1F29C4F1-44F0-4B9D-A142-2235AC329DC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68" name="Rechthoek 67">
              <a:extLst>
                <a:ext uri="{FF2B5EF4-FFF2-40B4-BE49-F238E27FC236}">
                  <a16:creationId xmlns:a16="http://schemas.microsoft.com/office/drawing/2014/main" id="{EE7C92B5-6D70-40F7-96E2-442A1CC65363}"/>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69" name="Groep 68">
              <a:extLst>
                <a:ext uri="{FF2B5EF4-FFF2-40B4-BE49-F238E27FC236}">
                  <a16:creationId xmlns:a16="http://schemas.microsoft.com/office/drawing/2014/main" id="{32A2B0DA-88F6-4DC2-BF3A-B24E589F8F8A}"/>
                </a:ext>
              </a:extLst>
            </p:cNvPr>
            <p:cNvGrpSpPr/>
            <p:nvPr userDrawn="1"/>
          </p:nvGrpSpPr>
          <p:grpSpPr>
            <a:xfrm>
              <a:off x="15563079" y="358984"/>
              <a:ext cx="2489424" cy="4145944"/>
              <a:chOff x="15563079" y="358984"/>
              <a:chExt cx="2315772" cy="4145944"/>
            </a:xfrm>
          </p:grpSpPr>
          <p:cxnSp>
            <p:nvCxnSpPr>
              <p:cNvPr id="71" name="Rechte verbindingslijn 70">
                <a:extLst>
                  <a:ext uri="{FF2B5EF4-FFF2-40B4-BE49-F238E27FC236}">
                    <a16:creationId xmlns:a16="http://schemas.microsoft.com/office/drawing/2014/main" id="{EFC6A817-8BDB-4197-B56E-DEACC50F428F}"/>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DB393FAC-5F12-4655-B491-738C74AF72B9}"/>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ACE3CBC4-1DA6-438E-B822-1F5814FC53D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70" name="Afbeelding 69">
              <a:extLst>
                <a:ext uri="{FF2B5EF4-FFF2-40B4-BE49-F238E27FC236}">
                  <a16:creationId xmlns:a16="http://schemas.microsoft.com/office/drawing/2014/main" id="{8A958B67-50E8-4C2D-8766-8302B759A1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3737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fbeelding (XL) 2x">
    <p:spTree>
      <p:nvGrpSpPr>
        <p:cNvPr id="1" name=""/>
        <p:cNvGrpSpPr/>
        <p:nvPr/>
      </p:nvGrpSpPr>
      <p:grpSpPr>
        <a:xfrm>
          <a:off x="0" y="0"/>
          <a:ext cx="0" cy="0"/>
          <a:chOff x="0" y="0"/>
          <a:chExt cx="0" cy="0"/>
        </a:xfrm>
      </p:grpSpPr>
      <p:sp>
        <p:nvSpPr>
          <p:cNvPr id="8" name="Rechthoek 7"/>
          <p:cNvSpPr/>
          <p:nvPr userDrawn="1"/>
        </p:nvSpPr>
        <p:spPr>
          <a:xfrm>
            <a:off x="1" y="1065214"/>
            <a:ext cx="9144000" cy="3418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84FC8510-386D-4416-AFF4-D90B83D150DF}"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(XL) 2x</a:t>
            </a:r>
            <a:r>
              <a:rPr lang="nl-NL" sz="999" b="0" kern="1200">
                <a:solidFill>
                  <a:schemeClr val="accent6"/>
                </a:solidFill>
                <a:latin typeface="+mj-lt"/>
                <a:ea typeface="+mn-ea"/>
                <a:cs typeface="+mn-cs"/>
              </a:rPr>
              <a:t> + Titel</a:t>
            </a:r>
            <a:endParaRPr lang="nl-NL" sz="999" b="0">
              <a:solidFill>
                <a:schemeClr val="accent6"/>
              </a:solidFill>
              <a:latin typeface="+mj-lt"/>
            </a:endParaRPr>
          </a:p>
        </p:txBody>
      </p:sp>
      <p:sp>
        <p:nvSpPr>
          <p:cNvPr id="33" name="Tijdelijke aanduiding voor afbeelding 2"/>
          <p:cNvSpPr>
            <a:spLocks noGrp="1"/>
          </p:cNvSpPr>
          <p:nvPr>
            <p:ph type="pic" idx="13"/>
          </p:nvPr>
        </p:nvSpPr>
        <p:spPr>
          <a:xfrm>
            <a:off x="0" y="1065075"/>
            <a:ext cx="4571999" cy="3418075"/>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4" name="Tijdelijke aanduiding voor afbeelding 2"/>
          <p:cNvSpPr>
            <a:spLocks noGrp="1"/>
          </p:cNvSpPr>
          <p:nvPr>
            <p:ph type="pic" idx="15"/>
          </p:nvPr>
        </p:nvSpPr>
        <p:spPr>
          <a:xfrm>
            <a:off x="4572000" y="1065076"/>
            <a:ext cx="4572001" cy="3418064"/>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grpSp>
        <p:nvGrpSpPr>
          <p:cNvPr id="46" name="Groep 45">
            <a:extLst>
              <a:ext uri="{FF2B5EF4-FFF2-40B4-BE49-F238E27FC236}">
                <a16:creationId xmlns:a16="http://schemas.microsoft.com/office/drawing/2014/main" id="{4CD44168-C26D-4DED-A693-12DCF8885E6E}"/>
              </a:ext>
            </a:extLst>
          </p:cNvPr>
          <p:cNvGrpSpPr/>
          <p:nvPr userDrawn="1"/>
        </p:nvGrpSpPr>
        <p:grpSpPr>
          <a:xfrm>
            <a:off x="9270489" y="-19502"/>
            <a:ext cx="2298011" cy="3398198"/>
            <a:chOff x="15419739" y="-26002"/>
            <a:chExt cx="3064812" cy="4530930"/>
          </a:xfrm>
        </p:grpSpPr>
        <p:sp>
          <p:nvSpPr>
            <p:cNvPr id="47" name="Tekstvak 33">
              <a:extLst>
                <a:ext uri="{FF2B5EF4-FFF2-40B4-BE49-F238E27FC236}">
                  <a16:creationId xmlns:a16="http://schemas.microsoft.com/office/drawing/2014/main" id="{53188E84-7596-48E6-84BD-D9524C0C3BF5}"/>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48" name="Tekstvak 33">
              <a:extLst>
                <a:ext uri="{FF2B5EF4-FFF2-40B4-BE49-F238E27FC236}">
                  <a16:creationId xmlns:a16="http://schemas.microsoft.com/office/drawing/2014/main" id="{EEB18DA7-C331-4A39-8A68-4023F55EE1F9}"/>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49" name="Ovaal 48">
              <a:extLst>
                <a:ext uri="{FF2B5EF4-FFF2-40B4-BE49-F238E27FC236}">
                  <a16:creationId xmlns:a16="http://schemas.microsoft.com/office/drawing/2014/main" id="{FD2F76AE-A3EB-471C-BADF-1FD1D44FDF31}"/>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0" name="Ovaal 49">
              <a:extLst>
                <a:ext uri="{FF2B5EF4-FFF2-40B4-BE49-F238E27FC236}">
                  <a16:creationId xmlns:a16="http://schemas.microsoft.com/office/drawing/2014/main" id="{5E013843-1A85-48FD-8B6E-9EAE614F5754}"/>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1" name="Picture 3">
              <a:extLst>
                <a:ext uri="{FF2B5EF4-FFF2-40B4-BE49-F238E27FC236}">
                  <a16:creationId xmlns:a16="http://schemas.microsoft.com/office/drawing/2014/main" id="{AA451D6B-9697-46BE-A6FD-EE6AEBC780A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3">
              <a:extLst>
                <a:ext uri="{FF2B5EF4-FFF2-40B4-BE49-F238E27FC236}">
                  <a16:creationId xmlns:a16="http://schemas.microsoft.com/office/drawing/2014/main" id="{E84B0178-8D71-45B5-9983-04D6D4F0875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3" name="Tekstvak 52">
              <a:extLst>
                <a:ext uri="{FF2B5EF4-FFF2-40B4-BE49-F238E27FC236}">
                  <a16:creationId xmlns:a16="http://schemas.microsoft.com/office/drawing/2014/main" id="{53B3D984-6951-4A84-B907-4CECCCED6D48}"/>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4" name="Rechthoek 53">
              <a:extLst>
                <a:ext uri="{FF2B5EF4-FFF2-40B4-BE49-F238E27FC236}">
                  <a16:creationId xmlns:a16="http://schemas.microsoft.com/office/drawing/2014/main" id="{212E4CD2-E821-434A-BD2E-1B045A7C6473}"/>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5" name="Groep 54">
              <a:extLst>
                <a:ext uri="{FF2B5EF4-FFF2-40B4-BE49-F238E27FC236}">
                  <a16:creationId xmlns:a16="http://schemas.microsoft.com/office/drawing/2014/main" id="{99C86212-DBBE-4DCF-8804-16C0074E8AB6}"/>
                </a:ext>
              </a:extLst>
            </p:cNvPr>
            <p:cNvGrpSpPr/>
            <p:nvPr userDrawn="1"/>
          </p:nvGrpSpPr>
          <p:grpSpPr>
            <a:xfrm>
              <a:off x="15563079" y="358984"/>
              <a:ext cx="2489424" cy="4145944"/>
              <a:chOff x="15563079" y="358984"/>
              <a:chExt cx="2315772" cy="4145944"/>
            </a:xfrm>
          </p:grpSpPr>
          <p:cxnSp>
            <p:nvCxnSpPr>
              <p:cNvPr id="57" name="Rechte verbindingslijn 56">
                <a:extLst>
                  <a:ext uri="{FF2B5EF4-FFF2-40B4-BE49-F238E27FC236}">
                    <a16:creationId xmlns:a16="http://schemas.microsoft.com/office/drawing/2014/main" id="{E020AFBA-82B2-4715-942F-705DDE7DFA46}"/>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B664A5AC-1542-4E20-8BAC-A2F1FBBD12D3}"/>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7E3CE92-CB78-4F89-8DC9-4B588C01324F}"/>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6" name="Afbeelding 55">
              <a:extLst>
                <a:ext uri="{FF2B5EF4-FFF2-40B4-BE49-F238E27FC236}">
                  <a16:creationId xmlns:a16="http://schemas.microsoft.com/office/drawing/2014/main" id="{4A6BD6AC-8C48-493D-9E13-D562EE3279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11180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20650"/>
            <a:ext cx="8229600" cy="442800"/>
          </a:xfrm>
        </p:spPr>
        <p:txBody>
          <a:bodyPr/>
          <a:lstStyle>
            <a:lvl1pPr>
              <a:defRPr sz="1799" baseline="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853440"/>
            <a:ext cx="8229600" cy="3710940"/>
          </a:xfrm>
          <a:prstGeom prst="rect">
            <a:avLst/>
          </a:prstGeom>
        </p:spPr>
        <p:txBody>
          <a:bodyPr vert="horz" lIns="0" tIns="0" rIns="0" bIns="0" rtlCol="0" anchor="t" anchorCtr="0">
            <a:noAutofit/>
          </a:bodyPr>
          <a:lstStyle>
            <a:lvl1pPr>
              <a:defRPr baseline="0"/>
            </a:lvl1pPr>
            <a:lvl2pPr>
              <a:defRPr baseline="0"/>
            </a:lvl2pPr>
            <a:lvl3pPr>
              <a:defRPr baseline="0"/>
            </a:lvl3pPr>
            <a:lvl4pPr>
              <a:defRPr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a:t>13 juni 2022</a:t>
            </a:r>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‹nr.›</a:t>
            </a:fld>
            <a:endParaRPr dirty="0"/>
          </a:p>
        </p:txBody>
      </p:sp>
    </p:spTree>
    <p:extLst>
      <p:ext uri="{BB962C8B-B14F-4D97-AF65-F5344CB8AC3E}">
        <p14:creationId xmlns:p14="http://schemas.microsoft.com/office/powerpoint/2010/main" val="11556580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XL) 3x">
    <p:spTree>
      <p:nvGrpSpPr>
        <p:cNvPr id="1" name=""/>
        <p:cNvGrpSpPr/>
        <p:nvPr/>
      </p:nvGrpSpPr>
      <p:grpSpPr>
        <a:xfrm>
          <a:off x="0" y="0"/>
          <a:ext cx="0" cy="0"/>
          <a:chOff x="0" y="0"/>
          <a:chExt cx="0" cy="0"/>
        </a:xfrm>
      </p:grpSpPr>
      <p:sp>
        <p:nvSpPr>
          <p:cNvPr id="8" name="Rechthoek 7"/>
          <p:cNvSpPr/>
          <p:nvPr userDrawn="1"/>
        </p:nvSpPr>
        <p:spPr>
          <a:xfrm>
            <a:off x="1" y="1065214"/>
            <a:ext cx="9144000" cy="34193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41" name="Tijdelijke aanduiding voor afbeelding 2"/>
          <p:cNvSpPr>
            <a:spLocks noGrp="1"/>
          </p:cNvSpPr>
          <p:nvPr>
            <p:ph type="pic" idx="13"/>
          </p:nvPr>
        </p:nvSpPr>
        <p:spPr>
          <a:xfrm>
            <a:off x="0" y="1065075"/>
            <a:ext cx="3046896" cy="341932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2" name="Tijdelijke aanduiding voor afbeelding 2"/>
          <p:cNvSpPr>
            <a:spLocks noGrp="1"/>
          </p:cNvSpPr>
          <p:nvPr>
            <p:ph type="pic" idx="15"/>
          </p:nvPr>
        </p:nvSpPr>
        <p:spPr>
          <a:xfrm>
            <a:off x="3046898" y="1065075"/>
            <a:ext cx="3046897" cy="341932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3" name="Tijdelijke aanduiding voor afbeelding 2"/>
          <p:cNvSpPr>
            <a:spLocks noGrp="1"/>
          </p:cNvSpPr>
          <p:nvPr>
            <p:ph type="pic" idx="20"/>
          </p:nvPr>
        </p:nvSpPr>
        <p:spPr>
          <a:xfrm>
            <a:off x="6093794" y="1065075"/>
            <a:ext cx="3059671" cy="341932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E7D4664D-23FE-462B-B015-51B884A56492}"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(XL) 3x</a:t>
            </a:r>
            <a:r>
              <a:rPr lang="nl-NL" sz="999" b="0" kern="1200">
                <a:solidFill>
                  <a:schemeClr val="accent6"/>
                </a:solidFill>
                <a:latin typeface="+mj-lt"/>
                <a:ea typeface="+mn-ea"/>
                <a:cs typeface="+mn-cs"/>
              </a:rPr>
              <a:t> + Titel</a:t>
            </a:r>
            <a:endParaRPr lang="nl-NL" sz="999" b="0">
              <a:solidFill>
                <a:schemeClr val="accent6"/>
              </a:solidFill>
              <a:latin typeface="+mj-lt"/>
            </a:endParaRPr>
          </a:p>
        </p:txBody>
      </p:sp>
      <p:grpSp>
        <p:nvGrpSpPr>
          <p:cNvPr id="53" name="Groep 52">
            <a:extLst>
              <a:ext uri="{FF2B5EF4-FFF2-40B4-BE49-F238E27FC236}">
                <a16:creationId xmlns:a16="http://schemas.microsoft.com/office/drawing/2014/main" id="{219AEB2D-D3D4-41A2-BAE2-81745B7876CC}"/>
              </a:ext>
            </a:extLst>
          </p:cNvPr>
          <p:cNvGrpSpPr/>
          <p:nvPr userDrawn="1"/>
        </p:nvGrpSpPr>
        <p:grpSpPr>
          <a:xfrm>
            <a:off x="9270489" y="-19502"/>
            <a:ext cx="2298011" cy="3398198"/>
            <a:chOff x="15419739" y="-26002"/>
            <a:chExt cx="3064812" cy="4530930"/>
          </a:xfrm>
        </p:grpSpPr>
        <p:sp>
          <p:nvSpPr>
            <p:cNvPr id="54" name="Tekstvak 33">
              <a:extLst>
                <a:ext uri="{FF2B5EF4-FFF2-40B4-BE49-F238E27FC236}">
                  <a16:creationId xmlns:a16="http://schemas.microsoft.com/office/drawing/2014/main" id="{351C0202-04F4-471B-A72E-71BB5C6D5243}"/>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5" name="Tekstvak 33">
              <a:extLst>
                <a:ext uri="{FF2B5EF4-FFF2-40B4-BE49-F238E27FC236}">
                  <a16:creationId xmlns:a16="http://schemas.microsoft.com/office/drawing/2014/main" id="{2976B0D0-50FD-4CE2-91DC-7E29A234E7AC}"/>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6" name="Ovaal 55">
              <a:extLst>
                <a:ext uri="{FF2B5EF4-FFF2-40B4-BE49-F238E27FC236}">
                  <a16:creationId xmlns:a16="http://schemas.microsoft.com/office/drawing/2014/main" id="{86CB6EC9-DA12-4986-AB85-8F9256C7A9C9}"/>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7" name="Ovaal 56">
              <a:extLst>
                <a:ext uri="{FF2B5EF4-FFF2-40B4-BE49-F238E27FC236}">
                  <a16:creationId xmlns:a16="http://schemas.microsoft.com/office/drawing/2014/main" id="{675E0A7F-2D78-41D0-91FC-F1EBDB807F82}"/>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8" name="Picture 3">
              <a:extLst>
                <a:ext uri="{FF2B5EF4-FFF2-40B4-BE49-F238E27FC236}">
                  <a16:creationId xmlns:a16="http://schemas.microsoft.com/office/drawing/2014/main" id="{248DFC34-D99A-4384-87D4-FF74E206A75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9" name="Picture 3">
              <a:extLst>
                <a:ext uri="{FF2B5EF4-FFF2-40B4-BE49-F238E27FC236}">
                  <a16:creationId xmlns:a16="http://schemas.microsoft.com/office/drawing/2014/main" id="{CCD818C6-42E0-456C-9B2A-D19090A0188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0" name="Tekstvak 59">
              <a:extLst>
                <a:ext uri="{FF2B5EF4-FFF2-40B4-BE49-F238E27FC236}">
                  <a16:creationId xmlns:a16="http://schemas.microsoft.com/office/drawing/2014/main" id="{B74B7AD6-5333-41CF-A314-7F0730506ACA}"/>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61" name="Rechthoek 60">
              <a:extLst>
                <a:ext uri="{FF2B5EF4-FFF2-40B4-BE49-F238E27FC236}">
                  <a16:creationId xmlns:a16="http://schemas.microsoft.com/office/drawing/2014/main" id="{5EA78D7D-54AB-4024-90F4-864EB4AF41A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62" name="Groep 61">
              <a:extLst>
                <a:ext uri="{FF2B5EF4-FFF2-40B4-BE49-F238E27FC236}">
                  <a16:creationId xmlns:a16="http://schemas.microsoft.com/office/drawing/2014/main" id="{C97F6F03-3799-4434-BDE6-9853E7FF7356}"/>
                </a:ext>
              </a:extLst>
            </p:cNvPr>
            <p:cNvGrpSpPr/>
            <p:nvPr userDrawn="1"/>
          </p:nvGrpSpPr>
          <p:grpSpPr>
            <a:xfrm>
              <a:off x="15563079" y="358984"/>
              <a:ext cx="2489424" cy="4145944"/>
              <a:chOff x="15563079" y="358984"/>
              <a:chExt cx="2315772" cy="4145944"/>
            </a:xfrm>
          </p:grpSpPr>
          <p:cxnSp>
            <p:nvCxnSpPr>
              <p:cNvPr id="64" name="Rechte verbindingslijn 63">
                <a:extLst>
                  <a:ext uri="{FF2B5EF4-FFF2-40B4-BE49-F238E27FC236}">
                    <a16:creationId xmlns:a16="http://schemas.microsoft.com/office/drawing/2014/main" id="{D78AB01E-7DEF-4662-8B6F-F1C0476F2B60}"/>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578D1241-DCAE-42E6-BC24-DAF2853C9CEC}"/>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FA76DD08-0130-4D07-971C-27ACE30CC48C}"/>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3" name="Afbeelding 62">
              <a:extLst>
                <a:ext uri="{FF2B5EF4-FFF2-40B4-BE49-F238E27FC236}">
                  <a16:creationId xmlns:a16="http://schemas.microsoft.com/office/drawing/2014/main" id="{BA61EE17-E121-4C2E-B49C-224E1CA064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6123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XL) 4x">
    <p:spTree>
      <p:nvGrpSpPr>
        <p:cNvPr id="1" name=""/>
        <p:cNvGrpSpPr/>
        <p:nvPr/>
      </p:nvGrpSpPr>
      <p:grpSpPr>
        <a:xfrm>
          <a:off x="0" y="0"/>
          <a:ext cx="0" cy="0"/>
          <a:chOff x="0" y="0"/>
          <a:chExt cx="0" cy="0"/>
        </a:xfrm>
      </p:grpSpPr>
      <p:sp>
        <p:nvSpPr>
          <p:cNvPr id="8" name="Rechthoek 7"/>
          <p:cNvSpPr/>
          <p:nvPr userDrawn="1"/>
        </p:nvSpPr>
        <p:spPr>
          <a:xfrm>
            <a:off x="1" y="1071109"/>
            <a:ext cx="9144000" cy="34146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2" name="Titel 1"/>
          <p:cNvSpPr>
            <a:spLocks noGrp="1"/>
          </p:cNvSpPr>
          <p:nvPr>
            <p:ph type="title"/>
          </p:nvPr>
        </p:nvSpPr>
        <p:spPr/>
        <p:txBody>
          <a:body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E299A7C1-C8DB-427A-9244-742AB30B52E6}"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(XL) 4x</a:t>
            </a:r>
            <a:r>
              <a:rPr lang="nl-NL" sz="999" b="0" kern="1200">
                <a:solidFill>
                  <a:schemeClr val="accent6"/>
                </a:solidFill>
                <a:latin typeface="+mj-lt"/>
                <a:ea typeface="+mn-ea"/>
                <a:cs typeface="+mn-cs"/>
              </a:rPr>
              <a:t> + Titel</a:t>
            </a:r>
            <a:endParaRPr lang="nl-NL" sz="999" b="0">
              <a:solidFill>
                <a:schemeClr val="accent6"/>
              </a:solidFill>
              <a:latin typeface="+mj-lt"/>
            </a:endParaRPr>
          </a:p>
        </p:txBody>
      </p:sp>
      <p:sp>
        <p:nvSpPr>
          <p:cNvPr id="42" name="Tijdelijke aanduiding voor afbeelding 2"/>
          <p:cNvSpPr>
            <a:spLocks noGrp="1"/>
          </p:cNvSpPr>
          <p:nvPr>
            <p:ph type="pic" idx="19"/>
          </p:nvPr>
        </p:nvSpPr>
        <p:spPr>
          <a:xfrm>
            <a:off x="1" y="1072601"/>
            <a:ext cx="4571993" cy="1713948"/>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3" name="Tijdelijke aanduiding voor afbeelding 2"/>
          <p:cNvSpPr>
            <a:spLocks noGrp="1"/>
          </p:cNvSpPr>
          <p:nvPr>
            <p:ph type="pic" idx="20"/>
          </p:nvPr>
        </p:nvSpPr>
        <p:spPr>
          <a:xfrm>
            <a:off x="4571990" y="1072601"/>
            <a:ext cx="4572007" cy="1713948"/>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4" name="Tijdelijke aanduiding voor afbeelding 2"/>
          <p:cNvSpPr>
            <a:spLocks noGrp="1"/>
          </p:cNvSpPr>
          <p:nvPr>
            <p:ph type="pic" idx="21"/>
          </p:nvPr>
        </p:nvSpPr>
        <p:spPr>
          <a:xfrm>
            <a:off x="0" y="2786552"/>
            <a:ext cx="4571993" cy="1699242"/>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45" name="Tijdelijke aanduiding voor afbeelding 2"/>
          <p:cNvSpPr>
            <a:spLocks noGrp="1"/>
          </p:cNvSpPr>
          <p:nvPr>
            <p:ph type="pic" idx="22"/>
          </p:nvPr>
        </p:nvSpPr>
        <p:spPr>
          <a:xfrm>
            <a:off x="4571994" y="2786558"/>
            <a:ext cx="4572007" cy="1699233"/>
          </a:xfr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grpSp>
        <p:nvGrpSpPr>
          <p:cNvPr id="58" name="Groep 57">
            <a:extLst>
              <a:ext uri="{FF2B5EF4-FFF2-40B4-BE49-F238E27FC236}">
                <a16:creationId xmlns:a16="http://schemas.microsoft.com/office/drawing/2014/main" id="{B18A0E27-694C-4768-B6FB-6F076D22412F}"/>
              </a:ext>
            </a:extLst>
          </p:cNvPr>
          <p:cNvGrpSpPr/>
          <p:nvPr userDrawn="1"/>
        </p:nvGrpSpPr>
        <p:grpSpPr>
          <a:xfrm>
            <a:off x="9270489" y="-19502"/>
            <a:ext cx="2298011" cy="3398198"/>
            <a:chOff x="15419739" y="-26002"/>
            <a:chExt cx="3064812" cy="4530930"/>
          </a:xfrm>
        </p:grpSpPr>
        <p:sp>
          <p:nvSpPr>
            <p:cNvPr id="59" name="Tekstvak 33">
              <a:extLst>
                <a:ext uri="{FF2B5EF4-FFF2-40B4-BE49-F238E27FC236}">
                  <a16:creationId xmlns:a16="http://schemas.microsoft.com/office/drawing/2014/main" id="{73DC70E9-831F-4845-AC31-4B1E60A15254}"/>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60" name="Tekstvak 33">
              <a:extLst>
                <a:ext uri="{FF2B5EF4-FFF2-40B4-BE49-F238E27FC236}">
                  <a16:creationId xmlns:a16="http://schemas.microsoft.com/office/drawing/2014/main" id="{DF22D80E-9AA6-4B45-AC88-40F2CAEB075E}"/>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61" name="Ovaal 60">
              <a:extLst>
                <a:ext uri="{FF2B5EF4-FFF2-40B4-BE49-F238E27FC236}">
                  <a16:creationId xmlns:a16="http://schemas.microsoft.com/office/drawing/2014/main" id="{1E6145B4-D5B9-4B4B-B746-7B68CED0B801}"/>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62" name="Ovaal 61">
              <a:extLst>
                <a:ext uri="{FF2B5EF4-FFF2-40B4-BE49-F238E27FC236}">
                  <a16:creationId xmlns:a16="http://schemas.microsoft.com/office/drawing/2014/main" id="{112FE168-8EE7-4FA2-B52E-03A743E42427}"/>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63" name="Picture 3">
              <a:extLst>
                <a:ext uri="{FF2B5EF4-FFF2-40B4-BE49-F238E27FC236}">
                  <a16:creationId xmlns:a16="http://schemas.microsoft.com/office/drawing/2014/main" id="{C4D11F63-6F37-4787-A313-9738F3E63BC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64" name="Picture 3">
              <a:extLst>
                <a:ext uri="{FF2B5EF4-FFF2-40B4-BE49-F238E27FC236}">
                  <a16:creationId xmlns:a16="http://schemas.microsoft.com/office/drawing/2014/main" id="{8CAA90FC-159B-4F22-96A4-745838550876}"/>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5" name="Tekstvak 64">
              <a:extLst>
                <a:ext uri="{FF2B5EF4-FFF2-40B4-BE49-F238E27FC236}">
                  <a16:creationId xmlns:a16="http://schemas.microsoft.com/office/drawing/2014/main" id="{79D2F3C2-030D-4B4C-B451-658E5E63D207}"/>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66" name="Rechthoek 65">
              <a:extLst>
                <a:ext uri="{FF2B5EF4-FFF2-40B4-BE49-F238E27FC236}">
                  <a16:creationId xmlns:a16="http://schemas.microsoft.com/office/drawing/2014/main" id="{200C3405-B6DF-4410-BCB5-8C876FA31895}"/>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67" name="Groep 66">
              <a:extLst>
                <a:ext uri="{FF2B5EF4-FFF2-40B4-BE49-F238E27FC236}">
                  <a16:creationId xmlns:a16="http://schemas.microsoft.com/office/drawing/2014/main" id="{0FA1BAFD-82BE-4373-8FF2-B5CF9FF5499A}"/>
                </a:ext>
              </a:extLst>
            </p:cNvPr>
            <p:cNvGrpSpPr/>
            <p:nvPr userDrawn="1"/>
          </p:nvGrpSpPr>
          <p:grpSpPr>
            <a:xfrm>
              <a:off x="15563079" y="358984"/>
              <a:ext cx="2489424" cy="4145944"/>
              <a:chOff x="15563079" y="358984"/>
              <a:chExt cx="2315772" cy="4145944"/>
            </a:xfrm>
          </p:grpSpPr>
          <p:cxnSp>
            <p:nvCxnSpPr>
              <p:cNvPr id="69" name="Rechte verbindingslijn 68">
                <a:extLst>
                  <a:ext uri="{FF2B5EF4-FFF2-40B4-BE49-F238E27FC236}">
                    <a16:creationId xmlns:a16="http://schemas.microsoft.com/office/drawing/2014/main" id="{F4054177-C6D4-4681-9A5E-9F187FD1A985}"/>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DEB9A29E-D626-4144-8D0B-9438E576610A}"/>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956E0F7C-3D84-4052-8F52-8800D0B4C80F}"/>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8" name="Afbeelding 67">
              <a:extLst>
                <a:ext uri="{FF2B5EF4-FFF2-40B4-BE49-F238E27FC236}">
                  <a16:creationId xmlns:a16="http://schemas.microsoft.com/office/drawing/2014/main" id="{D347647D-BD5A-4965-A63F-F1850658898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7477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XXL) + titel">
    <p:spTree>
      <p:nvGrpSpPr>
        <p:cNvPr id="1" name=""/>
        <p:cNvGrpSpPr/>
        <p:nvPr/>
      </p:nvGrpSpPr>
      <p:grpSpPr>
        <a:xfrm>
          <a:off x="0" y="0"/>
          <a:ext cx="0" cy="0"/>
          <a:chOff x="0" y="0"/>
          <a:chExt cx="0" cy="0"/>
        </a:xfrm>
      </p:grpSpPr>
      <p:sp>
        <p:nvSpPr>
          <p:cNvPr id="33" name="GRIJS"/>
          <p:cNvSpPr/>
          <p:nvPr userDrawn="1"/>
        </p:nvSpPr>
        <p:spPr>
          <a:xfrm>
            <a:off x="1" y="-1"/>
            <a:ext cx="9144000" cy="4491828"/>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34" name="Tijdelijke aanduiding voor afbeelding 2"/>
          <p:cNvSpPr>
            <a:spLocks noGrp="1"/>
          </p:cNvSpPr>
          <p:nvPr>
            <p:ph type="pic" idx="13"/>
          </p:nvPr>
        </p:nvSpPr>
        <p:spPr>
          <a:xfrm>
            <a:off x="1" y="0"/>
            <a:ext cx="9144000" cy="4491825"/>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a:xfrm>
            <a:off x="353609" y="143100"/>
            <a:ext cx="8435303" cy="486000"/>
          </a:xfrm>
        </p:spPr>
        <p:txBody>
          <a:bodyPr anchor="t" anchorCtr="0"/>
          <a:lstStyle>
            <a:lvl1pPr algn="l">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7582B9EA-4B75-4163-9131-4B3B959BBA83}"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r>
              <a:rPr kumimoji="0" lang="nl-NL" sz="999" b="0" i="0" u="none" strike="noStrike" kern="1200" cap="none" spc="0" normalizeH="0" baseline="0" noProof="0">
                <a:ln>
                  <a:noFill/>
                </a:ln>
                <a:solidFill>
                  <a:srgbClr val="003076"/>
                </a:solidFill>
                <a:effectLst/>
                <a:uLnTx/>
                <a:uFillTx/>
                <a:latin typeface="NLRTM Bold"/>
                <a:ea typeface="+mn-ea"/>
                <a:cs typeface="+mn-cs"/>
              </a:rPr>
              <a:t> + Titel</a:t>
            </a:r>
            <a:endParaRPr lang="nl-NL" sz="999" b="0">
              <a:solidFill>
                <a:schemeClr val="accent6"/>
              </a:solidFill>
              <a:latin typeface="+mj-lt"/>
            </a:endParaRP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881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beeldvullend) positief logo">
    <p:bg>
      <p:bgPr>
        <a:solidFill>
          <a:schemeClr val="tx1"/>
        </a:solidFill>
        <a:effectLst/>
      </p:bgPr>
    </p:bg>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3" y="0"/>
            <a:ext cx="9145153"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4" name="Tijdelijke aanduiding voor afbeelding 2">
            <a:extLst>
              <a:ext uri="{FF2B5EF4-FFF2-40B4-BE49-F238E27FC236}">
                <a16:creationId xmlns:a16="http://schemas.microsoft.com/office/drawing/2014/main" id="{367D286A-2EF5-436B-A2C1-8845E1AB24B0}"/>
              </a:ext>
            </a:extLst>
          </p:cNvPr>
          <p:cNvSpPr>
            <a:spLocks noGrp="1"/>
          </p:cNvSpPr>
          <p:nvPr>
            <p:ph type="pic" idx="13"/>
          </p:nvPr>
        </p:nvSpPr>
        <p:spPr>
          <a:xfrm>
            <a:off x="-1872" y="0"/>
            <a:ext cx="9145873" cy="5143668"/>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673" h="6858224">
                <a:moveTo>
                  <a:pt x="82462" y="0"/>
                </a:moveTo>
                <a:lnTo>
                  <a:pt x="12117709" y="0"/>
                </a:lnTo>
                <a:cubicBezTo>
                  <a:pt x="12161872" y="0"/>
                  <a:pt x="12197673" y="35801"/>
                  <a:pt x="12197673" y="79964"/>
                </a:cubicBezTo>
                <a:cubicBezTo>
                  <a:pt x="12196615" y="2312660"/>
                  <a:pt x="12195556" y="4545356"/>
                  <a:pt x="12194498" y="6778052"/>
                </a:cubicBezTo>
                <a:cubicBezTo>
                  <a:pt x="12199495" y="6827186"/>
                  <a:pt x="12149527" y="6861331"/>
                  <a:pt x="12112052" y="6858000"/>
                </a:cubicBezTo>
                <a:lnTo>
                  <a:pt x="74950" y="6855502"/>
                </a:lnTo>
                <a:cubicBezTo>
                  <a:pt x="37476" y="6857167"/>
                  <a:pt x="-1" y="6826354"/>
                  <a:pt x="0" y="6785548"/>
                </a:cubicBezTo>
                <a:cubicBezTo>
                  <a:pt x="833" y="4550353"/>
                  <a:pt x="1665" y="2315159"/>
                  <a:pt x="2498" y="79964"/>
                </a:cubicBezTo>
                <a:cubicBezTo>
                  <a:pt x="2498" y="35801"/>
                  <a:pt x="38299" y="0"/>
                  <a:pt x="82462" y="0"/>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a:xfrm>
            <a:off x="353609" y="143100"/>
            <a:ext cx="8435303" cy="486000"/>
          </a:xfrm>
        </p:spPr>
        <p:txBody>
          <a:bodyPr anchor="t" anchorCtr="0"/>
          <a:lstStyle>
            <a:lvl1pPr algn="l">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3B468857-B25C-4DD4-A5D4-96AE2D58CA89}"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1" y="-391210"/>
            <a:ext cx="4375347" cy="351830"/>
          </a:xfrm>
          <a:prstGeom prst="rect">
            <a:avLst/>
          </a:prstGeom>
          <a:noFill/>
        </p:spPr>
        <p:txBody>
          <a:bodyPr wrap="square" rtlCol="0" anchor="b">
            <a:noAutofit/>
          </a:bodyPr>
          <a:lstStyle/>
          <a:p>
            <a:r>
              <a:rPr lang="nl-NL" sz="999" b="0" kern="1200">
                <a:solidFill>
                  <a:schemeClr val="accent6"/>
                </a:solidFill>
                <a:latin typeface="+mn-lt"/>
                <a:ea typeface="+mn-ea"/>
                <a:cs typeface="+mn-cs"/>
              </a:rPr>
              <a:t>Afbeelding (beeldvullend) + Titel + Logo positief</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graphicFrame>
        <p:nvGraphicFramePr>
          <p:cNvPr id="37" name="Tijdelijke aanduiding voor SmartArt 67">
            <a:hlinkClick r:id="rId5" action="ppaction://hlinkfile"/>
            <a:extLst>
              <a:ext uri="{FF2B5EF4-FFF2-40B4-BE49-F238E27FC236}">
                <a16:creationId xmlns:a16="http://schemas.microsoft.com/office/drawing/2014/main" id="{7C94B22E-8EC8-4E2D-A16C-6FCF30056BD5}"/>
              </a:ext>
            </a:extLst>
          </p:cNvPr>
          <p:cNvGraphicFramePr>
            <a:graphicFrameLocks/>
          </p:cNvGraphicFramePr>
          <p:nvPr userDrawn="1">
            <p:extLst>
              <p:ext uri="{D42A27DB-BD31-4B8C-83A1-F6EECF244321}">
                <p14:modId xmlns:p14="http://schemas.microsoft.com/office/powerpoint/2010/main" val="3170613578"/>
              </p:ext>
            </p:extLst>
          </p:nvPr>
        </p:nvGraphicFramePr>
        <p:xfrm>
          <a:off x="7450696" y="3869911"/>
          <a:ext cx="1335162" cy="4352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Tijdelijke aanduiding voor SmartArt 16">
            <a:extLst>
              <a:ext uri="{FF2B5EF4-FFF2-40B4-BE49-F238E27FC236}">
                <a16:creationId xmlns:a16="http://schemas.microsoft.com/office/drawing/2014/main" id="{1E229961-85C5-499F-9FD2-6FA8DE7CCAFF}"/>
              </a:ext>
            </a:extLst>
          </p:cNvPr>
          <p:cNvSpPr>
            <a:spLocks noGrp="1"/>
          </p:cNvSpPr>
          <p:nvPr>
            <p:ph type="dgm" sz="quarter" idx="14" hasCustomPrompt="1"/>
          </p:nvPr>
        </p:nvSpPr>
        <p:spPr>
          <a:xfrm>
            <a:off x="7450696" y="4610381"/>
            <a:ext cx="1333829" cy="435435"/>
          </a:xfrm>
          <a:blipFill>
            <a:blip r:embed="rId11"/>
            <a:stretch>
              <a:fillRect/>
            </a:stretch>
          </a:blipFill>
        </p:spPr>
        <p:txBody>
          <a:bodyPr/>
          <a:lstStyle>
            <a:lvl1pPr>
              <a:defRPr sz="1349"/>
            </a:lvl1pPr>
          </a:lstStyle>
          <a:p>
            <a:r>
              <a:rPr lang="nl-NL"/>
              <a:t>Logo </a:t>
            </a:r>
            <a:r>
              <a:rPr lang="nl-NL" err="1"/>
              <a:t>HbR</a:t>
            </a:r>
            <a:endParaRPr lang="nl-NL"/>
          </a:p>
        </p:txBody>
      </p:sp>
    </p:spTree>
    <p:extLst>
      <p:ext uri="{BB962C8B-B14F-4D97-AF65-F5344CB8AC3E}">
        <p14:creationId xmlns:p14="http://schemas.microsoft.com/office/powerpoint/2010/main" val="4963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29">
          <p15:clr>
            <a:srgbClr val="FBAE40"/>
          </p15:clr>
        </p15:guide>
        <p15:guide id="2" orient="horz" pos="51">
          <p15:clr>
            <a:srgbClr val="FBAE40"/>
          </p15:clr>
        </p15:guide>
        <p15:guide id="3" orient="horz" pos="4269">
          <p15:clr>
            <a:srgbClr val="FBAE40"/>
          </p15:clr>
        </p15:guide>
        <p15:guide id="4" pos="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beeldvullend) donkerblauw logo">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4" y="0"/>
            <a:ext cx="9144000"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7" name="Tijdelijke aanduiding voor afbeelding 2">
            <a:extLst>
              <a:ext uri="{FF2B5EF4-FFF2-40B4-BE49-F238E27FC236}">
                <a16:creationId xmlns:a16="http://schemas.microsoft.com/office/drawing/2014/main" id="{CF3E00E1-AB35-491F-9666-07C58A64188F}"/>
              </a:ext>
            </a:extLst>
          </p:cNvPr>
          <p:cNvSpPr>
            <a:spLocks noGrp="1"/>
          </p:cNvSpPr>
          <p:nvPr>
            <p:ph type="pic" idx="13"/>
          </p:nvPr>
        </p:nvSpPr>
        <p:spPr>
          <a:xfrm>
            <a:off x="-1872" y="0"/>
            <a:ext cx="9145873" cy="5143668"/>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673" h="6858224">
                <a:moveTo>
                  <a:pt x="82462" y="0"/>
                </a:moveTo>
                <a:lnTo>
                  <a:pt x="12117709" y="0"/>
                </a:lnTo>
                <a:cubicBezTo>
                  <a:pt x="12161872" y="0"/>
                  <a:pt x="12197673" y="35801"/>
                  <a:pt x="12197673" y="79964"/>
                </a:cubicBezTo>
                <a:cubicBezTo>
                  <a:pt x="12196615" y="2312660"/>
                  <a:pt x="12195556" y="4545356"/>
                  <a:pt x="12194498" y="6778052"/>
                </a:cubicBezTo>
                <a:cubicBezTo>
                  <a:pt x="12199495" y="6827186"/>
                  <a:pt x="12149527" y="6861331"/>
                  <a:pt x="12112052" y="6858000"/>
                </a:cubicBezTo>
                <a:lnTo>
                  <a:pt x="74950" y="6855502"/>
                </a:lnTo>
                <a:cubicBezTo>
                  <a:pt x="37476" y="6857167"/>
                  <a:pt x="-1" y="6826354"/>
                  <a:pt x="0" y="6785548"/>
                </a:cubicBezTo>
                <a:cubicBezTo>
                  <a:pt x="833" y="4550353"/>
                  <a:pt x="1665" y="2315159"/>
                  <a:pt x="2498" y="79964"/>
                </a:cubicBezTo>
                <a:cubicBezTo>
                  <a:pt x="2498" y="35801"/>
                  <a:pt x="38299" y="0"/>
                  <a:pt x="82462" y="0"/>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a:xfrm>
            <a:off x="353609" y="143100"/>
            <a:ext cx="8435303" cy="486000"/>
          </a:xfrm>
        </p:spPr>
        <p:txBody>
          <a:bodyPr anchor="t" anchorCtr="0"/>
          <a:lstStyle>
            <a:lvl1pPr algn="l">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A3B86545-30E7-4A88-A2A3-2A5FD7DAEB65}"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4312198" cy="351830"/>
          </a:xfrm>
          <a:prstGeom prst="rect">
            <a:avLst/>
          </a:prstGeom>
          <a:noFill/>
        </p:spPr>
        <p:txBody>
          <a:bodyPr wrap="square" rtlCol="0" anchor="b">
            <a:noAutofit/>
          </a:bodyPr>
          <a:lstStyle/>
          <a:p>
            <a:r>
              <a:rPr lang="nl-NL" sz="999" b="0" kern="1200">
                <a:solidFill>
                  <a:schemeClr val="accent6"/>
                </a:solidFill>
                <a:latin typeface="+mn-lt"/>
                <a:ea typeface="+mn-ea"/>
                <a:cs typeface="+mn-cs"/>
              </a:rPr>
              <a:t>Afbeelding (beeldvullend) + Titel + Logo donkerblauw</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
        <p:nvSpPr>
          <p:cNvPr id="26" name="Tijdelijke aanduiding voor SmartArt 16">
            <a:extLst>
              <a:ext uri="{FF2B5EF4-FFF2-40B4-BE49-F238E27FC236}">
                <a16:creationId xmlns:a16="http://schemas.microsoft.com/office/drawing/2014/main" id="{9FF48B0A-4E27-4C06-82BD-2D1643A10F37}"/>
              </a:ext>
            </a:extLst>
          </p:cNvPr>
          <p:cNvSpPr>
            <a:spLocks noGrp="1"/>
          </p:cNvSpPr>
          <p:nvPr>
            <p:ph type="dgm" sz="quarter" idx="14" hasCustomPrompt="1"/>
          </p:nvPr>
        </p:nvSpPr>
        <p:spPr>
          <a:xfrm>
            <a:off x="7450696" y="4610381"/>
            <a:ext cx="1333829" cy="435435"/>
          </a:xfrm>
          <a:blipFill>
            <a:blip r:embed="rId5"/>
            <a:stretch>
              <a:fillRect/>
            </a:stretch>
          </a:blipFill>
        </p:spPr>
        <p:txBody>
          <a:bodyPr/>
          <a:lstStyle>
            <a:lvl1pPr>
              <a:defRPr sz="1349"/>
            </a:lvl1pPr>
          </a:lstStyle>
          <a:p>
            <a:r>
              <a:rPr lang="nl-NL"/>
              <a:t>Logo </a:t>
            </a:r>
            <a:r>
              <a:rPr lang="nl-NL" err="1"/>
              <a:t>HbR</a:t>
            </a:r>
            <a:endParaRPr lang="nl-NL"/>
          </a:p>
        </p:txBody>
      </p:sp>
    </p:spTree>
    <p:extLst>
      <p:ext uri="{BB962C8B-B14F-4D97-AF65-F5344CB8AC3E}">
        <p14:creationId xmlns:p14="http://schemas.microsoft.com/office/powerpoint/2010/main" val="84903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beeldvullend) diapositief logo">
    <p:spTree>
      <p:nvGrpSpPr>
        <p:cNvPr id="1" name=""/>
        <p:cNvGrpSpPr/>
        <p:nvPr/>
      </p:nvGrpSpPr>
      <p:grpSpPr>
        <a:xfrm>
          <a:off x="0" y="0"/>
          <a:ext cx="0" cy="0"/>
          <a:chOff x="0" y="0"/>
          <a:chExt cx="0" cy="0"/>
        </a:xfrm>
      </p:grpSpPr>
      <p:sp>
        <p:nvSpPr>
          <p:cNvPr id="23" name="Afgeronde rechthoek 7">
            <a:extLst>
              <a:ext uri="{FF2B5EF4-FFF2-40B4-BE49-F238E27FC236}">
                <a16:creationId xmlns:a16="http://schemas.microsoft.com/office/drawing/2014/main" id="{9E686FF5-BE1E-475E-BC37-372393A83A53}"/>
              </a:ext>
            </a:extLst>
          </p:cNvPr>
          <p:cNvSpPr/>
          <p:nvPr userDrawn="1"/>
        </p:nvSpPr>
        <p:spPr>
          <a:xfrm>
            <a:off x="-1154" y="0"/>
            <a:ext cx="9144000" cy="5143500"/>
          </a:xfrm>
          <a:prstGeom prst="roundRect">
            <a:avLst>
              <a:gd name="adj" fmla="val 13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4" name="Tijdelijke aanduiding voor afbeelding 2">
            <a:extLst>
              <a:ext uri="{FF2B5EF4-FFF2-40B4-BE49-F238E27FC236}">
                <a16:creationId xmlns:a16="http://schemas.microsoft.com/office/drawing/2014/main" id="{1D05B44C-20FB-46FC-89F7-98B2A4DD604C}"/>
              </a:ext>
            </a:extLst>
          </p:cNvPr>
          <p:cNvSpPr>
            <a:spLocks noGrp="1"/>
          </p:cNvSpPr>
          <p:nvPr>
            <p:ph type="pic" idx="13"/>
          </p:nvPr>
        </p:nvSpPr>
        <p:spPr>
          <a:xfrm>
            <a:off x="-3790" y="1"/>
            <a:ext cx="9148067" cy="5144483"/>
          </a:xfrm>
          <a:custGeom>
            <a:avLst/>
            <a:gdLst>
              <a:gd name="connsiteX0" fmla="*/ 79964 w 12195175"/>
              <a:gd name="connsiteY0" fmla="*/ 0 h 6858000"/>
              <a:gd name="connsiteX1" fmla="*/ 12115211 w 12195175"/>
              <a:gd name="connsiteY1" fmla="*/ 0 h 6858000"/>
              <a:gd name="connsiteX2" fmla="*/ 12195175 w 12195175"/>
              <a:gd name="connsiteY2" fmla="*/ 79964 h 6858000"/>
              <a:gd name="connsiteX3" fmla="*/ 12195175 w 12195175"/>
              <a:gd name="connsiteY3" fmla="*/ 6858000 h 6858000"/>
              <a:gd name="connsiteX4" fmla="*/ 12195175 w 12195175"/>
              <a:gd name="connsiteY4" fmla="*/ 6858000 h 6858000"/>
              <a:gd name="connsiteX5" fmla="*/ 0 w 12195175"/>
              <a:gd name="connsiteY5" fmla="*/ 6858000 h 6858000"/>
              <a:gd name="connsiteX6" fmla="*/ 0 w 12195175"/>
              <a:gd name="connsiteY6" fmla="*/ 6858000 h 6858000"/>
              <a:gd name="connsiteX7" fmla="*/ 0 w 12195175"/>
              <a:gd name="connsiteY7" fmla="*/ 79964 h 6858000"/>
              <a:gd name="connsiteX8" fmla="*/ 79964 w 12195175"/>
              <a:gd name="connsiteY8"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2498 w 12197673"/>
              <a:gd name="connsiteY5" fmla="*/ 6858000 h 6858000"/>
              <a:gd name="connsiteX6" fmla="*/ 2498 w 12197673"/>
              <a:gd name="connsiteY6" fmla="*/ 6858000 h 6858000"/>
              <a:gd name="connsiteX7" fmla="*/ 0 w 12197673"/>
              <a:gd name="connsiteY7" fmla="*/ 6785548 h 6858000"/>
              <a:gd name="connsiteX8" fmla="*/ 2498 w 12197673"/>
              <a:gd name="connsiteY8" fmla="*/ 79964 h 6858000"/>
              <a:gd name="connsiteX9" fmla="*/ 82462 w 12197673"/>
              <a:gd name="connsiteY9"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7673 w 12197673"/>
              <a:gd name="connsiteY3" fmla="*/ 6858000 h 6858000"/>
              <a:gd name="connsiteX4" fmla="*/ 12197673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97673 w 12197673"/>
              <a:gd name="connsiteY5" fmla="*/ 6858000 h 6858000"/>
              <a:gd name="connsiteX6" fmla="*/ 12112052 w 12197673"/>
              <a:gd name="connsiteY6" fmla="*/ 6858000 h 6858000"/>
              <a:gd name="connsiteX7" fmla="*/ 74950 w 12197673"/>
              <a:gd name="connsiteY7" fmla="*/ 6855502 h 6858000"/>
              <a:gd name="connsiteX8" fmla="*/ 2498 w 12197673"/>
              <a:gd name="connsiteY8" fmla="*/ 6858000 h 6858000"/>
              <a:gd name="connsiteX9" fmla="*/ 2498 w 12197673"/>
              <a:gd name="connsiteY9" fmla="*/ 6858000 h 6858000"/>
              <a:gd name="connsiteX10" fmla="*/ 0 w 12197673"/>
              <a:gd name="connsiteY10" fmla="*/ 6785548 h 6858000"/>
              <a:gd name="connsiteX11" fmla="*/ 2498 w 12197673"/>
              <a:gd name="connsiteY11" fmla="*/ 79964 h 6858000"/>
              <a:gd name="connsiteX12" fmla="*/ 82462 w 12197673"/>
              <a:gd name="connsiteY12"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97673 w 12197673"/>
              <a:gd name="connsiteY4" fmla="*/ 6858000 h 6858000"/>
              <a:gd name="connsiteX5" fmla="*/ 12112052 w 12197673"/>
              <a:gd name="connsiteY5" fmla="*/ 6858000 h 6858000"/>
              <a:gd name="connsiteX6" fmla="*/ 74950 w 12197673"/>
              <a:gd name="connsiteY6" fmla="*/ 6855502 h 6858000"/>
              <a:gd name="connsiteX7" fmla="*/ 2498 w 12197673"/>
              <a:gd name="connsiteY7" fmla="*/ 6858000 h 6858000"/>
              <a:gd name="connsiteX8" fmla="*/ 2498 w 12197673"/>
              <a:gd name="connsiteY8" fmla="*/ 6858000 h 6858000"/>
              <a:gd name="connsiteX9" fmla="*/ 0 w 12197673"/>
              <a:gd name="connsiteY9" fmla="*/ 6785548 h 6858000"/>
              <a:gd name="connsiteX10" fmla="*/ 2498 w 12197673"/>
              <a:gd name="connsiteY10" fmla="*/ 79964 h 6858000"/>
              <a:gd name="connsiteX11" fmla="*/ 82462 w 12197673"/>
              <a:gd name="connsiteY11"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000"/>
              <a:gd name="connsiteX1" fmla="*/ 12117709 w 12197673"/>
              <a:gd name="connsiteY1" fmla="*/ 0 h 6858000"/>
              <a:gd name="connsiteX2" fmla="*/ 12197673 w 12197673"/>
              <a:gd name="connsiteY2" fmla="*/ 79964 h 6858000"/>
              <a:gd name="connsiteX3" fmla="*/ 12194498 w 12197673"/>
              <a:gd name="connsiteY3" fmla="*/ 6778052 h 6858000"/>
              <a:gd name="connsiteX4" fmla="*/ 12112052 w 12197673"/>
              <a:gd name="connsiteY4" fmla="*/ 6858000 h 6858000"/>
              <a:gd name="connsiteX5" fmla="*/ 74950 w 12197673"/>
              <a:gd name="connsiteY5" fmla="*/ 6855502 h 6858000"/>
              <a:gd name="connsiteX6" fmla="*/ 2498 w 12197673"/>
              <a:gd name="connsiteY6" fmla="*/ 6858000 h 6858000"/>
              <a:gd name="connsiteX7" fmla="*/ 2498 w 12197673"/>
              <a:gd name="connsiteY7" fmla="*/ 6858000 h 6858000"/>
              <a:gd name="connsiteX8" fmla="*/ 0 w 12197673"/>
              <a:gd name="connsiteY8" fmla="*/ 6785548 h 6858000"/>
              <a:gd name="connsiteX9" fmla="*/ 2498 w 12197673"/>
              <a:gd name="connsiteY9" fmla="*/ 79964 h 6858000"/>
              <a:gd name="connsiteX10" fmla="*/ 82462 w 12197673"/>
              <a:gd name="connsiteY10" fmla="*/ 0 h 6858000"/>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2498 w 12197673"/>
              <a:gd name="connsiteY7" fmla="*/ 6858000 h 6858224"/>
              <a:gd name="connsiteX8" fmla="*/ 0 w 12197673"/>
              <a:gd name="connsiteY8" fmla="*/ 6785548 h 6858224"/>
              <a:gd name="connsiteX9" fmla="*/ 2498 w 12197673"/>
              <a:gd name="connsiteY9" fmla="*/ 79964 h 6858224"/>
              <a:gd name="connsiteX10" fmla="*/ 82462 w 12197673"/>
              <a:gd name="connsiteY10"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2498 w 12197673"/>
              <a:gd name="connsiteY6" fmla="*/ 6858000 h 6858224"/>
              <a:gd name="connsiteX7" fmla="*/ 0 w 12197673"/>
              <a:gd name="connsiteY7" fmla="*/ 6785548 h 6858224"/>
              <a:gd name="connsiteX8" fmla="*/ 2498 w 12197673"/>
              <a:gd name="connsiteY8" fmla="*/ 79964 h 6858224"/>
              <a:gd name="connsiteX9" fmla="*/ 82462 w 12197673"/>
              <a:gd name="connsiteY9"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7673"/>
              <a:gd name="connsiteY0" fmla="*/ 0 h 6858224"/>
              <a:gd name="connsiteX1" fmla="*/ 12117709 w 12197673"/>
              <a:gd name="connsiteY1" fmla="*/ 0 h 6858224"/>
              <a:gd name="connsiteX2" fmla="*/ 12197673 w 12197673"/>
              <a:gd name="connsiteY2" fmla="*/ 79964 h 6858224"/>
              <a:gd name="connsiteX3" fmla="*/ 12194498 w 12197673"/>
              <a:gd name="connsiteY3" fmla="*/ 6778052 h 6858224"/>
              <a:gd name="connsiteX4" fmla="*/ 12112052 w 12197673"/>
              <a:gd name="connsiteY4" fmla="*/ 6858000 h 6858224"/>
              <a:gd name="connsiteX5" fmla="*/ 74950 w 12197673"/>
              <a:gd name="connsiteY5" fmla="*/ 6855502 h 6858224"/>
              <a:gd name="connsiteX6" fmla="*/ 0 w 12197673"/>
              <a:gd name="connsiteY6" fmla="*/ 6785548 h 6858224"/>
              <a:gd name="connsiteX7" fmla="*/ 2498 w 12197673"/>
              <a:gd name="connsiteY7" fmla="*/ 79964 h 6858224"/>
              <a:gd name="connsiteX8" fmla="*/ 82462 w 12197673"/>
              <a:gd name="connsiteY8" fmla="*/ 0 h 6858224"/>
              <a:gd name="connsiteX0" fmla="*/ 82462 w 12199580"/>
              <a:gd name="connsiteY0" fmla="*/ 0 h 6858178"/>
              <a:gd name="connsiteX1" fmla="*/ 12117709 w 12199580"/>
              <a:gd name="connsiteY1" fmla="*/ 0 h 6858178"/>
              <a:gd name="connsiteX2" fmla="*/ 12197673 w 12199580"/>
              <a:gd name="connsiteY2" fmla="*/ 79964 h 6858178"/>
              <a:gd name="connsiteX3" fmla="*/ 12199261 w 12199580"/>
              <a:gd name="connsiteY3" fmla="*/ 6768527 h 6858178"/>
              <a:gd name="connsiteX4" fmla="*/ 12112052 w 12199580"/>
              <a:gd name="connsiteY4" fmla="*/ 6858000 h 6858178"/>
              <a:gd name="connsiteX5" fmla="*/ 74950 w 12199580"/>
              <a:gd name="connsiteY5" fmla="*/ 6855502 h 6858178"/>
              <a:gd name="connsiteX6" fmla="*/ 0 w 12199580"/>
              <a:gd name="connsiteY6" fmla="*/ 6785548 h 6858178"/>
              <a:gd name="connsiteX7" fmla="*/ 2498 w 12199580"/>
              <a:gd name="connsiteY7" fmla="*/ 79964 h 6858178"/>
              <a:gd name="connsiteX8" fmla="*/ 82462 w 12199580"/>
              <a:gd name="connsiteY8" fmla="*/ 0 h 6858178"/>
              <a:gd name="connsiteX0" fmla="*/ 82462 w 12199580"/>
              <a:gd name="connsiteY0" fmla="*/ 0 h 6859535"/>
              <a:gd name="connsiteX1" fmla="*/ 12117709 w 12199580"/>
              <a:gd name="connsiteY1" fmla="*/ 0 h 6859535"/>
              <a:gd name="connsiteX2" fmla="*/ 12197673 w 12199580"/>
              <a:gd name="connsiteY2" fmla="*/ 79964 h 6859535"/>
              <a:gd name="connsiteX3" fmla="*/ 12199261 w 12199580"/>
              <a:gd name="connsiteY3" fmla="*/ 6768527 h 6859535"/>
              <a:gd name="connsiteX4" fmla="*/ 12112052 w 12199580"/>
              <a:gd name="connsiteY4" fmla="*/ 6858000 h 6859535"/>
              <a:gd name="connsiteX5" fmla="*/ 70974 w 12199580"/>
              <a:gd name="connsiteY5" fmla="*/ 6859478 h 6859535"/>
              <a:gd name="connsiteX6" fmla="*/ 0 w 12199580"/>
              <a:gd name="connsiteY6" fmla="*/ 6785548 h 6859535"/>
              <a:gd name="connsiteX7" fmla="*/ 2498 w 12199580"/>
              <a:gd name="connsiteY7" fmla="*/ 79964 h 6859535"/>
              <a:gd name="connsiteX8" fmla="*/ 82462 w 12199580"/>
              <a:gd name="connsiteY8" fmla="*/ 0 h 685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9580" h="6859535">
                <a:moveTo>
                  <a:pt x="82462" y="0"/>
                </a:moveTo>
                <a:lnTo>
                  <a:pt x="12117709" y="0"/>
                </a:lnTo>
                <a:cubicBezTo>
                  <a:pt x="12161872" y="0"/>
                  <a:pt x="12197673" y="35801"/>
                  <a:pt x="12197673" y="79964"/>
                </a:cubicBezTo>
                <a:cubicBezTo>
                  <a:pt x="12196615" y="2312660"/>
                  <a:pt x="12200319" y="4535831"/>
                  <a:pt x="12199261" y="6768527"/>
                </a:cubicBezTo>
                <a:cubicBezTo>
                  <a:pt x="12204258" y="6817661"/>
                  <a:pt x="12149527" y="6861331"/>
                  <a:pt x="12112052" y="6858000"/>
                </a:cubicBezTo>
                <a:lnTo>
                  <a:pt x="70974" y="6859478"/>
                </a:lnTo>
                <a:cubicBezTo>
                  <a:pt x="33500" y="6861143"/>
                  <a:pt x="-1" y="6826354"/>
                  <a:pt x="0" y="6785548"/>
                </a:cubicBezTo>
                <a:cubicBezTo>
                  <a:pt x="833" y="4550353"/>
                  <a:pt x="1665" y="2315159"/>
                  <a:pt x="2498" y="79964"/>
                </a:cubicBezTo>
                <a:cubicBezTo>
                  <a:pt x="2498" y="35801"/>
                  <a:pt x="38299" y="0"/>
                  <a:pt x="82462" y="0"/>
                </a:cubicBezTo>
                <a:close/>
              </a:path>
            </a:pathLst>
          </a:cu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a:xfrm>
            <a:off x="353609" y="143100"/>
            <a:ext cx="8435303" cy="486000"/>
          </a:xfrm>
        </p:spPr>
        <p:txBody>
          <a:bodyPr anchor="t" anchorCtr="0"/>
          <a:lstStyle>
            <a:lvl1pPr algn="l">
              <a:defRPr>
                <a:solidFill>
                  <a:schemeClr val="bg1"/>
                </a:solidFill>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91F05EAC-4353-4B0F-A3D9-9F67DA36147A}"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en-GB"/>
              <a:t>|</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534B5F9C-CFE5-4EC6-9BBB-664E2F56B033}" type="slidenum">
              <a:rPr lang="en-GB" smtClean="0"/>
              <a:pPr/>
              <a:t>‹nr.›</a:t>
            </a:fld>
            <a:endParaRPr lang="en-GB"/>
          </a:p>
        </p:txBody>
      </p:sp>
      <p:sp>
        <p:nvSpPr>
          <p:cNvPr id="10" name="Tekstvak 9"/>
          <p:cNvSpPr txBox="1"/>
          <p:nvPr userDrawn="1"/>
        </p:nvSpPr>
        <p:spPr>
          <a:xfrm>
            <a:off x="0" y="-391210"/>
            <a:ext cx="3960366" cy="351830"/>
          </a:xfrm>
          <a:prstGeom prst="rect">
            <a:avLst/>
          </a:prstGeom>
          <a:noFill/>
        </p:spPr>
        <p:txBody>
          <a:bodyPr wrap="square" rtlCol="0" anchor="b">
            <a:noAutofit/>
          </a:bodyPr>
          <a:lstStyle/>
          <a:p>
            <a:r>
              <a:rPr lang="nl-NL" sz="999" b="0" kern="1200">
                <a:solidFill>
                  <a:schemeClr val="accent6"/>
                </a:solidFill>
                <a:latin typeface="+mn-lt"/>
                <a:ea typeface="+mn-ea"/>
                <a:cs typeface="+mn-cs"/>
              </a:rPr>
              <a:t>Afbeelding (beeldvullend) + Titel + Logo diapositief</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
        <p:nvSpPr>
          <p:cNvPr id="25" name="Tijdelijke aanduiding voor SmartArt 16">
            <a:extLst>
              <a:ext uri="{FF2B5EF4-FFF2-40B4-BE49-F238E27FC236}">
                <a16:creationId xmlns:a16="http://schemas.microsoft.com/office/drawing/2014/main" id="{59244192-AD8C-422E-A891-03B75EF8A706}"/>
              </a:ext>
            </a:extLst>
          </p:cNvPr>
          <p:cNvSpPr>
            <a:spLocks noGrp="1"/>
          </p:cNvSpPr>
          <p:nvPr>
            <p:ph type="dgm" sz="quarter" idx="14" hasCustomPrompt="1"/>
          </p:nvPr>
        </p:nvSpPr>
        <p:spPr>
          <a:xfrm>
            <a:off x="7450696" y="4610381"/>
            <a:ext cx="1333829" cy="435435"/>
          </a:xfrm>
          <a:blipFill>
            <a:blip r:embed="rId5"/>
            <a:stretch>
              <a:fillRect/>
            </a:stretch>
          </a:blipFill>
        </p:spPr>
        <p:txBody>
          <a:bodyPr/>
          <a:lstStyle>
            <a:lvl1pPr>
              <a:defRPr sz="1349"/>
            </a:lvl1pPr>
          </a:lstStyle>
          <a:p>
            <a:r>
              <a:rPr lang="nl-NL"/>
              <a:t>Logo </a:t>
            </a:r>
            <a:r>
              <a:rPr lang="nl-NL" err="1"/>
              <a:t>HbR</a:t>
            </a:r>
            <a:endParaRPr lang="nl-NL"/>
          </a:p>
        </p:txBody>
      </p:sp>
    </p:spTree>
    <p:extLst>
      <p:ext uri="{BB962C8B-B14F-4D97-AF65-F5344CB8AC3E}">
        <p14:creationId xmlns:p14="http://schemas.microsoft.com/office/powerpoint/2010/main" val="38086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XXL)">
    <p:spTree>
      <p:nvGrpSpPr>
        <p:cNvPr id="1" name=""/>
        <p:cNvGrpSpPr/>
        <p:nvPr/>
      </p:nvGrpSpPr>
      <p:grpSpPr>
        <a:xfrm>
          <a:off x="0" y="0"/>
          <a:ext cx="0" cy="0"/>
          <a:chOff x="0" y="0"/>
          <a:chExt cx="0" cy="0"/>
        </a:xfrm>
      </p:grpSpPr>
      <p:sp>
        <p:nvSpPr>
          <p:cNvPr id="33" name="GRIJS"/>
          <p:cNvSpPr/>
          <p:nvPr userDrawn="1"/>
        </p:nvSpPr>
        <p:spPr>
          <a:xfrm>
            <a:off x="1" y="-1"/>
            <a:ext cx="9144000" cy="4491828"/>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34" name="Tijdelijke aanduiding voor afbeelding 2"/>
          <p:cNvSpPr>
            <a:spLocks noGrp="1"/>
          </p:cNvSpPr>
          <p:nvPr>
            <p:ph type="pic" idx="13"/>
          </p:nvPr>
        </p:nvSpPr>
        <p:spPr>
          <a:xfrm>
            <a:off x="1" y="0"/>
            <a:ext cx="9144000" cy="4491825"/>
          </a:xfrm>
          <a:prstGeom prst="round2SameRect">
            <a:avLst>
              <a:gd name="adj1" fmla="val 1166"/>
              <a:gd name="adj2" fmla="val 0"/>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 name="Titel 1"/>
          <p:cNvSpPr>
            <a:spLocks noGrp="1"/>
          </p:cNvSpPr>
          <p:nvPr>
            <p:ph type="title"/>
          </p:nvPr>
        </p:nvSpPr>
        <p:spPr>
          <a:xfrm>
            <a:off x="2145941" y="-531900"/>
            <a:ext cx="6663890" cy="486000"/>
          </a:xfrm>
        </p:spPr>
        <p:txBody>
          <a:bodyPr anchor="b" anchorCtr="0"/>
          <a:lstStyle>
            <a:lvl1pPr algn="r">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0EF9D456-A4A2-4B9E-B1BA-907D18AE5ECE}"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a:t>
            </a:r>
          </a:p>
        </p:txBody>
      </p:sp>
      <p:grpSp>
        <p:nvGrpSpPr>
          <p:cNvPr id="49" name="Groep 48">
            <a:extLst>
              <a:ext uri="{FF2B5EF4-FFF2-40B4-BE49-F238E27FC236}">
                <a16:creationId xmlns:a16="http://schemas.microsoft.com/office/drawing/2014/main" id="{1CB86391-C3A1-48A9-83A9-CDA9762F1594}"/>
              </a:ext>
            </a:extLst>
          </p:cNvPr>
          <p:cNvGrpSpPr/>
          <p:nvPr userDrawn="1"/>
        </p:nvGrpSpPr>
        <p:grpSpPr>
          <a:xfrm>
            <a:off x="9270489" y="-19502"/>
            <a:ext cx="2298011" cy="3398198"/>
            <a:chOff x="15419739" y="-26002"/>
            <a:chExt cx="3064812" cy="4530930"/>
          </a:xfrm>
        </p:grpSpPr>
        <p:sp>
          <p:nvSpPr>
            <p:cNvPr id="50" name="Tekstvak 33">
              <a:extLst>
                <a:ext uri="{FF2B5EF4-FFF2-40B4-BE49-F238E27FC236}">
                  <a16:creationId xmlns:a16="http://schemas.microsoft.com/office/drawing/2014/main" id="{2ADCA6F7-250E-4B72-B0DE-999BA8D650E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1" name="Tekstvak 33">
              <a:extLst>
                <a:ext uri="{FF2B5EF4-FFF2-40B4-BE49-F238E27FC236}">
                  <a16:creationId xmlns:a16="http://schemas.microsoft.com/office/drawing/2014/main" id="{3D453C5E-479D-4F1D-9BFA-30110A165968}"/>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2" name="Ovaal 51">
              <a:extLst>
                <a:ext uri="{FF2B5EF4-FFF2-40B4-BE49-F238E27FC236}">
                  <a16:creationId xmlns:a16="http://schemas.microsoft.com/office/drawing/2014/main" id="{59F34422-D145-4BF6-A5D7-5A45F15882CF}"/>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3" name="Ovaal 52">
              <a:extLst>
                <a:ext uri="{FF2B5EF4-FFF2-40B4-BE49-F238E27FC236}">
                  <a16:creationId xmlns:a16="http://schemas.microsoft.com/office/drawing/2014/main" id="{4ADA4B64-59B4-479B-9F6E-5DE33E2E0DCC}"/>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4" name="Picture 3">
              <a:extLst>
                <a:ext uri="{FF2B5EF4-FFF2-40B4-BE49-F238E27FC236}">
                  <a16:creationId xmlns:a16="http://schemas.microsoft.com/office/drawing/2014/main" id="{10A71998-BA22-4DB3-B07F-8262582350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a:extLst>
                <a:ext uri="{FF2B5EF4-FFF2-40B4-BE49-F238E27FC236}">
                  <a16:creationId xmlns:a16="http://schemas.microsoft.com/office/drawing/2014/main" id="{1267A3F0-F5E6-42C8-8255-B54664104A9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6" name="Tekstvak 55">
              <a:extLst>
                <a:ext uri="{FF2B5EF4-FFF2-40B4-BE49-F238E27FC236}">
                  <a16:creationId xmlns:a16="http://schemas.microsoft.com/office/drawing/2014/main" id="{5D1F6466-7E88-4C40-A76B-97C83D60BF1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7" name="Rechthoek 56">
              <a:extLst>
                <a:ext uri="{FF2B5EF4-FFF2-40B4-BE49-F238E27FC236}">
                  <a16:creationId xmlns:a16="http://schemas.microsoft.com/office/drawing/2014/main" id="{10BCE57B-8314-47AB-A6BE-574598C816CC}"/>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8" name="Groep 57">
              <a:extLst>
                <a:ext uri="{FF2B5EF4-FFF2-40B4-BE49-F238E27FC236}">
                  <a16:creationId xmlns:a16="http://schemas.microsoft.com/office/drawing/2014/main" id="{BB7B2A28-7AEE-40D5-9733-8D3A2C919095}"/>
                </a:ext>
              </a:extLst>
            </p:cNvPr>
            <p:cNvGrpSpPr/>
            <p:nvPr userDrawn="1"/>
          </p:nvGrpSpPr>
          <p:grpSpPr>
            <a:xfrm>
              <a:off x="15563079" y="358984"/>
              <a:ext cx="2489424" cy="4145944"/>
              <a:chOff x="15563079" y="358984"/>
              <a:chExt cx="2315772" cy="4145944"/>
            </a:xfrm>
          </p:grpSpPr>
          <p:cxnSp>
            <p:nvCxnSpPr>
              <p:cNvPr id="60" name="Rechte verbindingslijn 59">
                <a:extLst>
                  <a:ext uri="{FF2B5EF4-FFF2-40B4-BE49-F238E27FC236}">
                    <a16:creationId xmlns:a16="http://schemas.microsoft.com/office/drawing/2014/main" id="{01932068-E8F3-44CA-AA82-2D843012EC09}"/>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86E371A4-53F6-4D69-A675-664419DD843B}"/>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3719C9B-17A2-4360-8F5A-F299E9B3973B}"/>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Afbeelding 58">
              <a:extLst>
                <a:ext uri="{FF2B5EF4-FFF2-40B4-BE49-F238E27FC236}">
                  <a16:creationId xmlns:a16="http://schemas.microsoft.com/office/drawing/2014/main" id="{10AA9EE2-B9F0-4E48-B247-7B2A80B4D5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6304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XXL) 2x">
    <p:spTree>
      <p:nvGrpSpPr>
        <p:cNvPr id="1" name=""/>
        <p:cNvGrpSpPr/>
        <p:nvPr/>
      </p:nvGrpSpPr>
      <p:grpSpPr>
        <a:xfrm>
          <a:off x="0" y="0"/>
          <a:ext cx="0" cy="0"/>
          <a:chOff x="0" y="0"/>
          <a:chExt cx="0" cy="0"/>
        </a:xfrm>
      </p:grpSpPr>
      <p:sp>
        <p:nvSpPr>
          <p:cNvPr id="27" name="GRIJS"/>
          <p:cNvSpPr/>
          <p:nvPr userDrawn="1"/>
        </p:nvSpPr>
        <p:spPr>
          <a:xfrm>
            <a:off x="1" y="0"/>
            <a:ext cx="9144000" cy="4483412"/>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C2DBC74B-08A8-4160-8F70-2A57619D4512}"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 2x</a:t>
            </a:r>
          </a:p>
        </p:txBody>
      </p:sp>
      <p:sp>
        <p:nvSpPr>
          <p:cNvPr id="9" name="Tijdelijke aanduiding voor afbeelding 2"/>
          <p:cNvSpPr>
            <a:spLocks noGrp="1"/>
          </p:cNvSpPr>
          <p:nvPr>
            <p:ph type="pic" idx="14"/>
          </p:nvPr>
        </p:nvSpPr>
        <p:spPr>
          <a:xfrm>
            <a:off x="4572000" y="0"/>
            <a:ext cx="4571999" cy="4483412"/>
          </a:xfrm>
          <a:prstGeom prst="round1Rect">
            <a:avLst>
              <a:gd name="adj" fmla="val 794"/>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28" name="Tijdelijke aanduiding voor afbeelding 2">
            <a:extLst>
              <a:ext uri="{FF2B5EF4-FFF2-40B4-BE49-F238E27FC236}">
                <a16:creationId xmlns:a16="http://schemas.microsoft.com/office/drawing/2014/main" id="{0515165E-D78F-4052-B88A-EB1982E353D8}"/>
              </a:ext>
            </a:extLst>
          </p:cNvPr>
          <p:cNvSpPr>
            <a:spLocks noGrp="1"/>
          </p:cNvSpPr>
          <p:nvPr>
            <p:ph type="pic" idx="15"/>
          </p:nvPr>
        </p:nvSpPr>
        <p:spPr>
          <a:xfrm flipH="1">
            <a:off x="-1" y="-1"/>
            <a:ext cx="4571999" cy="4483412"/>
          </a:xfrm>
          <a:prstGeom prst="round1Rect">
            <a:avLst>
              <a:gd name="adj" fmla="val 794"/>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grpSp>
        <p:nvGrpSpPr>
          <p:cNvPr id="43" name="Groep 42">
            <a:extLst>
              <a:ext uri="{FF2B5EF4-FFF2-40B4-BE49-F238E27FC236}">
                <a16:creationId xmlns:a16="http://schemas.microsoft.com/office/drawing/2014/main" id="{45303BE3-3FEC-4C7F-8835-09D0972BB4A2}"/>
              </a:ext>
            </a:extLst>
          </p:cNvPr>
          <p:cNvGrpSpPr/>
          <p:nvPr userDrawn="1"/>
        </p:nvGrpSpPr>
        <p:grpSpPr>
          <a:xfrm>
            <a:off x="9270489" y="-19502"/>
            <a:ext cx="2298011" cy="3398198"/>
            <a:chOff x="15419739" y="-26002"/>
            <a:chExt cx="3064812" cy="4530930"/>
          </a:xfrm>
        </p:grpSpPr>
        <p:sp>
          <p:nvSpPr>
            <p:cNvPr id="44" name="Tekstvak 33">
              <a:extLst>
                <a:ext uri="{FF2B5EF4-FFF2-40B4-BE49-F238E27FC236}">
                  <a16:creationId xmlns:a16="http://schemas.microsoft.com/office/drawing/2014/main" id="{BF826D9D-2BF8-4B26-A892-77992AC70E66}"/>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45" name="Tekstvak 33">
              <a:extLst>
                <a:ext uri="{FF2B5EF4-FFF2-40B4-BE49-F238E27FC236}">
                  <a16:creationId xmlns:a16="http://schemas.microsoft.com/office/drawing/2014/main" id="{111DB92F-D9CF-4AD7-91B3-027B45ABA7A3}"/>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46" name="Ovaal 45">
              <a:extLst>
                <a:ext uri="{FF2B5EF4-FFF2-40B4-BE49-F238E27FC236}">
                  <a16:creationId xmlns:a16="http://schemas.microsoft.com/office/drawing/2014/main" id="{DB6E5328-87AD-48CB-941B-FED6DF032DCA}"/>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47" name="Ovaal 46">
              <a:extLst>
                <a:ext uri="{FF2B5EF4-FFF2-40B4-BE49-F238E27FC236}">
                  <a16:creationId xmlns:a16="http://schemas.microsoft.com/office/drawing/2014/main" id="{E54EA4CC-7046-42F4-AE00-5200FB123D00}"/>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48" name="Picture 3">
              <a:extLst>
                <a:ext uri="{FF2B5EF4-FFF2-40B4-BE49-F238E27FC236}">
                  <a16:creationId xmlns:a16="http://schemas.microsoft.com/office/drawing/2014/main" id="{1C127519-58F8-424E-9DB5-331DE71E494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3">
              <a:extLst>
                <a:ext uri="{FF2B5EF4-FFF2-40B4-BE49-F238E27FC236}">
                  <a16:creationId xmlns:a16="http://schemas.microsoft.com/office/drawing/2014/main" id="{E1765C74-1871-4130-AAA1-2AEF42E09D17}"/>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kstvak 49">
              <a:extLst>
                <a:ext uri="{FF2B5EF4-FFF2-40B4-BE49-F238E27FC236}">
                  <a16:creationId xmlns:a16="http://schemas.microsoft.com/office/drawing/2014/main" id="{5AC2283F-1CC4-4E25-9A51-F8B69D059238}"/>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1" name="Rechthoek 50">
              <a:extLst>
                <a:ext uri="{FF2B5EF4-FFF2-40B4-BE49-F238E27FC236}">
                  <a16:creationId xmlns:a16="http://schemas.microsoft.com/office/drawing/2014/main" id="{430FAE25-D277-4071-BAF8-866890DFE313}"/>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2" name="Groep 51">
              <a:extLst>
                <a:ext uri="{FF2B5EF4-FFF2-40B4-BE49-F238E27FC236}">
                  <a16:creationId xmlns:a16="http://schemas.microsoft.com/office/drawing/2014/main" id="{8A27A774-E9E2-43BB-87F3-65AA752073CA}"/>
                </a:ext>
              </a:extLst>
            </p:cNvPr>
            <p:cNvGrpSpPr/>
            <p:nvPr userDrawn="1"/>
          </p:nvGrpSpPr>
          <p:grpSpPr>
            <a:xfrm>
              <a:off x="15563079" y="358984"/>
              <a:ext cx="2489424" cy="4145944"/>
              <a:chOff x="15563079" y="358984"/>
              <a:chExt cx="2315772" cy="4145944"/>
            </a:xfrm>
          </p:grpSpPr>
          <p:cxnSp>
            <p:nvCxnSpPr>
              <p:cNvPr id="54" name="Rechte verbindingslijn 53">
                <a:extLst>
                  <a:ext uri="{FF2B5EF4-FFF2-40B4-BE49-F238E27FC236}">
                    <a16:creationId xmlns:a16="http://schemas.microsoft.com/office/drawing/2014/main" id="{48C122F1-CD63-4E33-8993-BE9F83ECE105}"/>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C8ADCB7F-CBE3-42E9-8088-5B9346ADA8E1}"/>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AC0A2CA-1DFD-4A80-AA35-E1B341C4349D}"/>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3" name="Afbeelding 52">
              <a:extLst>
                <a:ext uri="{FF2B5EF4-FFF2-40B4-BE49-F238E27FC236}">
                  <a16:creationId xmlns:a16="http://schemas.microsoft.com/office/drawing/2014/main" id="{71A6602C-D931-4A61-B36C-E30073F0008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5968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XXL) 3x">
    <p:spTree>
      <p:nvGrpSpPr>
        <p:cNvPr id="1" name=""/>
        <p:cNvGrpSpPr/>
        <p:nvPr/>
      </p:nvGrpSpPr>
      <p:grpSpPr>
        <a:xfrm>
          <a:off x="0" y="0"/>
          <a:ext cx="0" cy="0"/>
          <a:chOff x="0" y="0"/>
          <a:chExt cx="0" cy="0"/>
        </a:xfrm>
      </p:grpSpPr>
      <p:sp>
        <p:nvSpPr>
          <p:cNvPr id="32" name="GRIJS"/>
          <p:cNvSpPr/>
          <p:nvPr userDrawn="1"/>
        </p:nvSpPr>
        <p:spPr>
          <a:xfrm>
            <a:off x="1" y="1"/>
            <a:ext cx="9144000" cy="4484075"/>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7C63E638-8668-46B5-805F-89CF479F0568}"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 3x</a:t>
            </a:r>
          </a:p>
        </p:txBody>
      </p:sp>
      <p:sp>
        <p:nvSpPr>
          <p:cNvPr id="9" name="Tijdelijke aanduiding voor afbeelding 2"/>
          <p:cNvSpPr>
            <a:spLocks noGrp="1"/>
          </p:cNvSpPr>
          <p:nvPr>
            <p:ph type="pic" idx="14"/>
          </p:nvPr>
        </p:nvSpPr>
        <p:spPr>
          <a:xfrm>
            <a:off x="6105466" y="0"/>
            <a:ext cx="3038534" cy="4484073"/>
          </a:xfrm>
          <a:prstGeom prst="round1Rect">
            <a:avLst>
              <a:gd name="adj" fmla="val 794"/>
            </a:avLst>
          </a:prstGeom>
          <a:solidFill>
            <a:schemeClr val="accent2">
              <a:lumMod val="60000"/>
              <a:lumOff val="40000"/>
            </a:schemeClr>
          </a:solid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ijdelijke aanduiding voor afbeelding 2"/>
          <p:cNvSpPr>
            <a:spLocks noGrp="1"/>
          </p:cNvSpPr>
          <p:nvPr>
            <p:ph type="pic" idx="15"/>
          </p:nvPr>
        </p:nvSpPr>
        <p:spPr>
          <a:xfrm>
            <a:off x="3050365" y="1"/>
            <a:ext cx="3043268" cy="4484074"/>
          </a:xfrm>
          <a:prstGeom prst="rect">
            <a:avLst/>
          </a:prstGeom>
          <a:solidFill>
            <a:schemeClr val="accent2">
              <a:lumMod val="60000"/>
              <a:lumOff val="40000"/>
            </a:schemeClr>
          </a:solid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3" name="Tijdelijke aanduiding voor afbeelding 2">
            <a:extLst>
              <a:ext uri="{FF2B5EF4-FFF2-40B4-BE49-F238E27FC236}">
                <a16:creationId xmlns:a16="http://schemas.microsoft.com/office/drawing/2014/main" id="{5D3862F8-4010-49BF-B516-49B46977FCED}"/>
              </a:ext>
            </a:extLst>
          </p:cNvPr>
          <p:cNvSpPr>
            <a:spLocks noGrp="1"/>
          </p:cNvSpPr>
          <p:nvPr>
            <p:ph type="pic" idx="16"/>
          </p:nvPr>
        </p:nvSpPr>
        <p:spPr>
          <a:xfrm flipH="1">
            <a:off x="-1" y="-1"/>
            <a:ext cx="3038533" cy="4483412"/>
          </a:xfrm>
          <a:prstGeom prst="round1Rect">
            <a:avLst>
              <a:gd name="adj" fmla="val 794"/>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grpSp>
        <p:nvGrpSpPr>
          <p:cNvPr id="48" name="Groep 47">
            <a:extLst>
              <a:ext uri="{FF2B5EF4-FFF2-40B4-BE49-F238E27FC236}">
                <a16:creationId xmlns:a16="http://schemas.microsoft.com/office/drawing/2014/main" id="{57AC65DE-E272-47EE-88A4-71F81F13CD4A}"/>
              </a:ext>
            </a:extLst>
          </p:cNvPr>
          <p:cNvGrpSpPr/>
          <p:nvPr userDrawn="1"/>
        </p:nvGrpSpPr>
        <p:grpSpPr>
          <a:xfrm>
            <a:off x="9270489" y="-19502"/>
            <a:ext cx="2298011" cy="3398198"/>
            <a:chOff x="15419739" y="-26002"/>
            <a:chExt cx="3064812" cy="4530930"/>
          </a:xfrm>
        </p:grpSpPr>
        <p:sp>
          <p:nvSpPr>
            <p:cNvPr id="49" name="Tekstvak 33">
              <a:extLst>
                <a:ext uri="{FF2B5EF4-FFF2-40B4-BE49-F238E27FC236}">
                  <a16:creationId xmlns:a16="http://schemas.microsoft.com/office/drawing/2014/main" id="{E7AE648E-C385-4069-B932-1BD0518E6839}"/>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0" name="Tekstvak 33">
              <a:extLst>
                <a:ext uri="{FF2B5EF4-FFF2-40B4-BE49-F238E27FC236}">
                  <a16:creationId xmlns:a16="http://schemas.microsoft.com/office/drawing/2014/main" id="{6995838D-D4F7-4477-8DA0-A59D522C19D6}"/>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1" name="Ovaal 50">
              <a:extLst>
                <a:ext uri="{FF2B5EF4-FFF2-40B4-BE49-F238E27FC236}">
                  <a16:creationId xmlns:a16="http://schemas.microsoft.com/office/drawing/2014/main" id="{26AF732A-8BB1-4BF5-8B3A-8CDF09EE250C}"/>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2" name="Ovaal 51">
              <a:extLst>
                <a:ext uri="{FF2B5EF4-FFF2-40B4-BE49-F238E27FC236}">
                  <a16:creationId xmlns:a16="http://schemas.microsoft.com/office/drawing/2014/main" id="{C1B9D3EC-94FC-440F-B1EC-C4A0720B3CB2}"/>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3" name="Picture 3">
              <a:extLst>
                <a:ext uri="{FF2B5EF4-FFF2-40B4-BE49-F238E27FC236}">
                  <a16:creationId xmlns:a16="http://schemas.microsoft.com/office/drawing/2014/main" id="{FC794619-3C22-47ED-B021-8499FFC6AEA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4" name="Picture 3">
              <a:extLst>
                <a:ext uri="{FF2B5EF4-FFF2-40B4-BE49-F238E27FC236}">
                  <a16:creationId xmlns:a16="http://schemas.microsoft.com/office/drawing/2014/main" id="{EFD940B4-89F3-4D88-B36A-99C295060EA4}"/>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5" name="Tekstvak 54">
              <a:extLst>
                <a:ext uri="{FF2B5EF4-FFF2-40B4-BE49-F238E27FC236}">
                  <a16:creationId xmlns:a16="http://schemas.microsoft.com/office/drawing/2014/main" id="{936BF892-1572-46AA-8ED8-2D0914AEF703}"/>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56" name="Rechthoek 55">
              <a:extLst>
                <a:ext uri="{FF2B5EF4-FFF2-40B4-BE49-F238E27FC236}">
                  <a16:creationId xmlns:a16="http://schemas.microsoft.com/office/drawing/2014/main" id="{9503650A-9E6C-42AE-ACAD-C5189FD55DF1}"/>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57" name="Groep 56">
              <a:extLst>
                <a:ext uri="{FF2B5EF4-FFF2-40B4-BE49-F238E27FC236}">
                  <a16:creationId xmlns:a16="http://schemas.microsoft.com/office/drawing/2014/main" id="{1B59DCA6-1446-492C-B8A7-7B641D23A392}"/>
                </a:ext>
              </a:extLst>
            </p:cNvPr>
            <p:cNvGrpSpPr/>
            <p:nvPr userDrawn="1"/>
          </p:nvGrpSpPr>
          <p:grpSpPr>
            <a:xfrm>
              <a:off x="15563079" y="358984"/>
              <a:ext cx="2489424" cy="4145944"/>
              <a:chOff x="15563079" y="358984"/>
              <a:chExt cx="2315772" cy="4145944"/>
            </a:xfrm>
          </p:grpSpPr>
          <p:cxnSp>
            <p:nvCxnSpPr>
              <p:cNvPr id="59" name="Rechte verbindingslijn 58">
                <a:extLst>
                  <a:ext uri="{FF2B5EF4-FFF2-40B4-BE49-F238E27FC236}">
                    <a16:creationId xmlns:a16="http://schemas.microsoft.com/office/drawing/2014/main" id="{2A0C149B-7CE6-4ED6-94EA-08124DC8BCA7}"/>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E322D61D-CAE5-4AFB-BB9A-D23FEE92AE64}"/>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90AC7D5A-B0F7-4F40-AEC7-CF15B6F48B35}"/>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8" name="Afbeelding 57">
              <a:extLst>
                <a:ext uri="{FF2B5EF4-FFF2-40B4-BE49-F238E27FC236}">
                  <a16:creationId xmlns:a16="http://schemas.microsoft.com/office/drawing/2014/main" id="{AABAF79C-5171-4E9B-9A35-036F3D1D1CC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8508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XXL) 4x">
    <p:spTree>
      <p:nvGrpSpPr>
        <p:cNvPr id="1" name=""/>
        <p:cNvGrpSpPr/>
        <p:nvPr/>
      </p:nvGrpSpPr>
      <p:grpSpPr>
        <a:xfrm>
          <a:off x="0" y="0"/>
          <a:ext cx="0" cy="0"/>
          <a:chOff x="0" y="0"/>
          <a:chExt cx="0" cy="0"/>
        </a:xfrm>
      </p:grpSpPr>
      <p:sp>
        <p:nvSpPr>
          <p:cNvPr id="36" name="GRIJS"/>
          <p:cNvSpPr/>
          <p:nvPr userDrawn="1"/>
        </p:nvSpPr>
        <p:spPr>
          <a:xfrm>
            <a:off x="1" y="1"/>
            <a:ext cx="9144000" cy="4483288"/>
          </a:xfrm>
          <a:prstGeom prst="round2SameRect">
            <a:avLst>
              <a:gd name="adj1" fmla="val 1089"/>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tel 1"/>
          <p:cNvSpPr>
            <a:spLocks noGrp="1"/>
          </p:cNvSpPr>
          <p:nvPr>
            <p:ph type="title"/>
          </p:nvPr>
        </p:nvSpPr>
        <p:spPr>
          <a:xfrm>
            <a:off x="2147078" y="-532762"/>
            <a:ext cx="6642573" cy="486000"/>
          </a:xfrm>
        </p:spPr>
        <p:txBody>
          <a:bodyPr anchor="b"/>
          <a:lstStyle>
            <a:lvl1pPr algn="r">
              <a:defRPr/>
            </a:lvl1pPr>
          </a:lstStyle>
          <a:p>
            <a:r>
              <a:rPr lang="en-US"/>
              <a:t>Click to edit Master title style</a:t>
            </a:r>
            <a:endParaRPr lang="en-GB"/>
          </a:p>
        </p:txBody>
      </p:sp>
      <p:sp>
        <p:nvSpPr>
          <p:cNvPr id="4" name="Tijdelijke aanduiding voor datum 3"/>
          <p:cNvSpPr>
            <a:spLocks noGrp="1"/>
          </p:cNvSpPr>
          <p:nvPr>
            <p:ph type="dt" sz="half" idx="10"/>
          </p:nvPr>
        </p:nvSpPr>
        <p:spPr/>
        <p:txBody>
          <a:bodyPr/>
          <a:lstStyle/>
          <a:p>
            <a:fld id="{A201F5EF-BCCB-4B00-8104-C919C767C76A}" type="datetime4">
              <a:rPr lang="nl-NL" smtClean="0"/>
              <a:t>9 oktober 2023</a:t>
            </a:fld>
            <a:endParaRPr lang="en-GB"/>
          </a:p>
        </p:txBody>
      </p:sp>
      <p:sp>
        <p:nvSpPr>
          <p:cNvPr id="5" name="Tijdelijke aanduiding voor voettekst 4"/>
          <p:cNvSpPr>
            <a:spLocks noGrp="1"/>
          </p:cNvSpPr>
          <p:nvPr>
            <p:ph type="ftr" sz="quarter" idx="11"/>
          </p:nvPr>
        </p:nvSpPr>
        <p:spPr/>
        <p:txBody>
          <a:bodyPr/>
          <a:lstStyle/>
          <a:p>
            <a:r>
              <a:rPr lang="en-GB"/>
              <a:t>|</a:t>
            </a:r>
          </a:p>
        </p:txBody>
      </p:sp>
      <p:sp>
        <p:nvSpPr>
          <p:cNvPr id="6" name="Tijdelijke aanduiding voor dianummer 5"/>
          <p:cNvSpPr>
            <a:spLocks noGrp="1"/>
          </p:cNvSpPr>
          <p:nvPr>
            <p:ph type="sldNum" sz="quarter" idx="12"/>
          </p:nvPr>
        </p:nvSpPr>
        <p:spPr/>
        <p:txBody>
          <a:bodyPr/>
          <a:lstStyle/>
          <a:p>
            <a:fld id="{534B5F9C-CFE5-4EC6-9BBB-664E2F56B033}" type="slidenum">
              <a:rPr lang="en-GB" smtClean="0"/>
              <a:t>‹nr.›</a:t>
            </a:fld>
            <a:endParaRPr lang="en-GB"/>
          </a:p>
        </p:txBody>
      </p:sp>
      <p:sp>
        <p:nvSpPr>
          <p:cNvPr id="10" name="Tekstvak 9"/>
          <p:cNvSpPr txBox="1"/>
          <p:nvPr userDrawn="1"/>
        </p:nvSpPr>
        <p:spPr>
          <a:xfrm>
            <a:off x="0" y="-391210"/>
            <a:ext cx="2627783" cy="351830"/>
          </a:xfrm>
          <a:prstGeom prst="rect">
            <a:avLst/>
          </a:prstGeom>
          <a:noFill/>
        </p:spPr>
        <p:txBody>
          <a:bodyPr wrap="square" rtlCol="0" anchor="b">
            <a:noAutofit/>
          </a:bodyPr>
          <a:lstStyle/>
          <a:p>
            <a:r>
              <a:rPr lang="nl-NL" sz="999" b="0">
                <a:solidFill>
                  <a:schemeClr val="accent6"/>
                </a:solidFill>
                <a:latin typeface="+mj-lt"/>
              </a:rPr>
              <a:t>Afbeelding (XXL) 4x</a:t>
            </a:r>
          </a:p>
        </p:txBody>
      </p:sp>
      <p:sp>
        <p:nvSpPr>
          <p:cNvPr id="9" name="Tijdelijke aanduiding voor afbeelding 2"/>
          <p:cNvSpPr>
            <a:spLocks noGrp="1"/>
          </p:cNvSpPr>
          <p:nvPr>
            <p:ph type="pic" idx="14"/>
          </p:nvPr>
        </p:nvSpPr>
        <p:spPr>
          <a:xfrm>
            <a:off x="4572001" y="644"/>
            <a:ext cx="4571999" cy="2241000"/>
          </a:xfrm>
          <a:prstGeom prst="round1Rect">
            <a:avLst>
              <a:gd name="adj" fmla="val 1511"/>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1" name="Tijdelijke aanduiding voor afbeelding 2"/>
          <p:cNvSpPr>
            <a:spLocks noGrp="1"/>
          </p:cNvSpPr>
          <p:nvPr>
            <p:ph type="pic" idx="15"/>
          </p:nvPr>
        </p:nvSpPr>
        <p:spPr>
          <a:xfrm>
            <a:off x="1" y="2232518"/>
            <a:ext cx="4571998" cy="2241000"/>
          </a:xfrm>
          <a:prstGeom prst="rect">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12" name="Tijdelijke aanduiding voor afbeelding 2"/>
          <p:cNvSpPr>
            <a:spLocks noGrp="1"/>
          </p:cNvSpPr>
          <p:nvPr>
            <p:ph type="pic" idx="16"/>
          </p:nvPr>
        </p:nvSpPr>
        <p:spPr>
          <a:xfrm>
            <a:off x="4572001" y="2232518"/>
            <a:ext cx="4571999" cy="2241000"/>
          </a:xfrm>
          <a:prstGeom prst="rect">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sp>
        <p:nvSpPr>
          <p:cNvPr id="37" name="Tijdelijke aanduiding voor afbeelding 2">
            <a:extLst>
              <a:ext uri="{FF2B5EF4-FFF2-40B4-BE49-F238E27FC236}">
                <a16:creationId xmlns:a16="http://schemas.microsoft.com/office/drawing/2014/main" id="{AC6CAF77-CDDC-4CC6-AA7D-C2325BC9EB22}"/>
              </a:ext>
            </a:extLst>
          </p:cNvPr>
          <p:cNvSpPr>
            <a:spLocks noGrp="1"/>
          </p:cNvSpPr>
          <p:nvPr>
            <p:ph type="pic" idx="17"/>
          </p:nvPr>
        </p:nvSpPr>
        <p:spPr>
          <a:xfrm flipH="1">
            <a:off x="0" y="644"/>
            <a:ext cx="4571999" cy="2241000"/>
          </a:xfrm>
          <a:prstGeom prst="round1Rect">
            <a:avLst>
              <a:gd name="adj" fmla="val 794"/>
            </a:avLst>
          </a:prstGeom>
          <a:noFill/>
        </p:spPr>
        <p:txBody>
          <a:bodyPr anchor="ctr"/>
          <a:lstStyle>
            <a:lvl1pPr marL="0" indent="0" algn="ctr">
              <a:buNone/>
              <a:defRPr sz="900" b="0">
                <a:solidFill>
                  <a:schemeClr val="tx2"/>
                </a:solidFill>
              </a:defRPr>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r>
              <a:rPr lang="en-US"/>
              <a:t>Click icon to add picture</a:t>
            </a:r>
            <a:endParaRPr lang="en-GB"/>
          </a:p>
        </p:txBody>
      </p:sp>
      <p:grpSp>
        <p:nvGrpSpPr>
          <p:cNvPr id="52" name="Groep 51">
            <a:extLst>
              <a:ext uri="{FF2B5EF4-FFF2-40B4-BE49-F238E27FC236}">
                <a16:creationId xmlns:a16="http://schemas.microsoft.com/office/drawing/2014/main" id="{A0852105-8731-4A3E-836B-64093868B477}"/>
              </a:ext>
            </a:extLst>
          </p:cNvPr>
          <p:cNvGrpSpPr/>
          <p:nvPr userDrawn="1"/>
        </p:nvGrpSpPr>
        <p:grpSpPr>
          <a:xfrm>
            <a:off x="9270489" y="-19502"/>
            <a:ext cx="2298011" cy="3398198"/>
            <a:chOff x="15419739" y="-26002"/>
            <a:chExt cx="3064812" cy="4530930"/>
          </a:xfrm>
        </p:grpSpPr>
        <p:sp>
          <p:nvSpPr>
            <p:cNvPr id="53" name="Tekstvak 33">
              <a:extLst>
                <a:ext uri="{FF2B5EF4-FFF2-40B4-BE49-F238E27FC236}">
                  <a16:creationId xmlns:a16="http://schemas.microsoft.com/office/drawing/2014/main" id="{B0B84B27-8D79-4525-B788-F5246F1769BB}"/>
                </a:ext>
              </a:extLst>
            </p:cNvPr>
            <p:cNvSpPr txBox="1"/>
            <p:nvPr userDrawn="1"/>
          </p:nvSpPr>
          <p:spPr>
            <a:xfrm>
              <a:off x="15593550" y="1001585"/>
              <a:ext cx="2285303"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het icoontje om een nieuwe afbeelding in te voegen.</a:t>
              </a:r>
              <a:endPar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endParaRPr>
            </a:p>
          </p:txBody>
        </p:sp>
        <p:sp>
          <p:nvSpPr>
            <p:cNvPr id="54" name="Tekstvak 33">
              <a:extLst>
                <a:ext uri="{FF2B5EF4-FFF2-40B4-BE49-F238E27FC236}">
                  <a16:creationId xmlns:a16="http://schemas.microsoft.com/office/drawing/2014/main" id="{CA8FC25B-A455-4193-B8A6-D7B17128009C}"/>
                </a:ext>
              </a:extLst>
            </p:cNvPr>
            <p:cNvSpPr txBox="1"/>
            <p:nvPr userDrawn="1"/>
          </p:nvSpPr>
          <p:spPr>
            <a:xfrm>
              <a:off x="15593550" y="3140968"/>
              <a:ext cx="2142447" cy="64581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685434"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Zoek en selecteer de gewenste afbeelding. </a:t>
              </a:r>
              <a:b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br>
              <a:r>
                <a:rPr kumimoji="0" lang="en-US" sz="1049" b="0" i="0" u="none" strike="noStrike" kern="0" cap="none" spc="0" normalizeH="0" baseline="0" noProof="0">
                  <a:ln>
                    <a:noFill/>
                  </a:ln>
                  <a:solidFill>
                    <a:schemeClr val="tx2"/>
                  </a:solidFill>
                  <a:effectLst/>
                  <a:uLnTx/>
                  <a:uFillTx/>
                  <a:latin typeface="+mn-lt"/>
                  <a:ea typeface="Tahoma" pitchFamily="34" charset="0"/>
                  <a:cs typeface="Arial" pitchFamily="34" charset="0"/>
                </a:rPr>
                <a:t>Klik op </a:t>
              </a:r>
              <a:r>
                <a:rPr kumimoji="0" lang="en-US" sz="1049" b="0" i="0" u="none" strike="noStrike" kern="0" cap="none" spc="0" normalizeH="0" baseline="0" noProof="0">
                  <a:ln>
                    <a:noFill/>
                  </a:ln>
                  <a:solidFill>
                    <a:schemeClr val="tx2"/>
                  </a:solidFill>
                  <a:effectLst/>
                  <a:uLnTx/>
                  <a:uFillTx/>
                  <a:latin typeface="+mj-lt"/>
                  <a:ea typeface="Tahoma" pitchFamily="34" charset="0"/>
                  <a:cs typeface="Arial" pitchFamily="34" charset="0"/>
                </a:rPr>
                <a:t>´Invoegen´</a:t>
              </a:r>
              <a:endParaRPr kumimoji="0" lang="nl-NL" sz="1049" b="0" i="0" u="none" strike="noStrike" kern="0" cap="none" spc="0" normalizeH="0" baseline="0" noProof="0">
                <a:ln>
                  <a:noFill/>
                </a:ln>
                <a:solidFill>
                  <a:schemeClr val="tx2"/>
                </a:solidFill>
                <a:effectLst/>
                <a:uLnTx/>
                <a:uFillTx/>
                <a:latin typeface="+mj-lt"/>
                <a:ea typeface="Tahoma" pitchFamily="34" charset="0"/>
                <a:cs typeface="Arial" pitchFamily="34" charset="0"/>
              </a:endParaRPr>
            </a:p>
          </p:txBody>
        </p:sp>
        <p:sp>
          <p:nvSpPr>
            <p:cNvPr id="55" name="Ovaal 54">
              <a:extLst>
                <a:ext uri="{FF2B5EF4-FFF2-40B4-BE49-F238E27FC236}">
                  <a16:creationId xmlns:a16="http://schemas.microsoft.com/office/drawing/2014/main" id="{C1B16BCC-18B9-48FC-B279-3A76910786F9}"/>
                </a:ext>
              </a:extLst>
            </p:cNvPr>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1</a:t>
              </a:r>
            </a:p>
          </p:txBody>
        </p:sp>
        <p:sp>
          <p:nvSpPr>
            <p:cNvPr id="56" name="Ovaal 55">
              <a:extLst>
                <a:ext uri="{FF2B5EF4-FFF2-40B4-BE49-F238E27FC236}">
                  <a16:creationId xmlns:a16="http://schemas.microsoft.com/office/drawing/2014/main" id="{6EC18DAE-4010-46A0-91F5-8814D294D94A}"/>
                </a:ext>
              </a:extLst>
            </p:cNvPr>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a:ln>
                    <a:noFill/>
                  </a:ln>
                  <a:solidFill>
                    <a:prstClr val="white"/>
                  </a:solidFill>
                  <a:effectLst/>
                  <a:uLnTx/>
                  <a:uFillTx/>
                  <a:latin typeface="+mj-lt"/>
                </a:rPr>
                <a:t>2</a:t>
              </a:r>
            </a:p>
          </p:txBody>
        </p:sp>
        <p:pic>
          <p:nvPicPr>
            <p:cNvPr id="57" name="Picture 3">
              <a:extLst>
                <a:ext uri="{FF2B5EF4-FFF2-40B4-BE49-F238E27FC236}">
                  <a16:creationId xmlns:a16="http://schemas.microsoft.com/office/drawing/2014/main" id="{A6D1860A-3ABE-4BBE-9597-76D4A73059B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58" name="Picture 3">
              <a:extLst>
                <a:ext uri="{FF2B5EF4-FFF2-40B4-BE49-F238E27FC236}">
                  <a16:creationId xmlns:a16="http://schemas.microsoft.com/office/drawing/2014/main" id="{7CC006AA-FDEE-4778-B25D-FE11D319C05C}"/>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9" name="Tekstvak 58">
              <a:extLst>
                <a:ext uri="{FF2B5EF4-FFF2-40B4-BE49-F238E27FC236}">
                  <a16:creationId xmlns:a16="http://schemas.microsoft.com/office/drawing/2014/main" id="{5D98AA06-E3F2-421C-8F35-CF3164598BAB}"/>
                </a:ext>
              </a:extLst>
            </p:cNvPr>
            <p:cNvSpPr txBox="1"/>
            <p:nvPr userDrawn="1"/>
          </p:nvSpPr>
          <p:spPr>
            <a:xfrm>
              <a:off x="15588442" y="4004771"/>
              <a:ext cx="940079" cy="292388"/>
            </a:xfrm>
            <a:prstGeom prst="rect">
              <a:avLst/>
            </a:prstGeom>
            <a:noFill/>
          </p:spPr>
          <p:txBody>
            <a:bodyPr wrap="square" rtlCol="0" anchor="ctr">
              <a:spAutoFit/>
            </a:bodyPr>
            <a:lstStyle/>
            <a:p>
              <a:pPr marL="0" marR="0" lvl="0" indent="0" algn="ctr" defTabSz="685434"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err="1">
                  <a:ln>
                    <a:noFill/>
                  </a:ln>
                  <a:solidFill>
                    <a:srgbClr val="005634">
                      <a:lumMod val="25000"/>
                    </a:srgbClr>
                  </a:solidFill>
                  <a:effectLst/>
                  <a:uLnTx/>
                  <a:uFillTx/>
                  <a:latin typeface="+mj-lt"/>
                </a:rPr>
                <a:t>Invoegen</a:t>
              </a:r>
              <a:endParaRPr kumimoji="0" lang="en-GB" sz="825" b="0" i="0" u="none" strike="noStrike" kern="0" cap="none" spc="0" normalizeH="0" baseline="0" noProof="0">
                <a:ln>
                  <a:noFill/>
                </a:ln>
                <a:solidFill>
                  <a:srgbClr val="005634">
                    <a:lumMod val="25000"/>
                  </a:srgbClr>
                </a:solidFill>
                <a:effectLst/>
                <a:uLnTx/>
                <a:uFillTx/>
                <a:latin typeface="+mj-lt"/>
              </a:endParaRPr>
            </a:p>
          </p:txBody>
        </p:sp>
        <p:sp>
          <p:nvSpPr>
            <p:cNvPr id="60" name="Rechthoek 59">
              <a:extLst>
                <a:ext uri="{FF2B5EF4-FFF2-40B4-BE49-F238E27FC236}">
                  <a16:creationId xmlns:a16="http://schemas.microsoft.com/office/drawing/2014/main" id="{B3D11252-D528-4329-9E50-DF9CD81CD42F}"/>
                </a:ext>
              </a:extLst>
            </p:cNvPr>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199" b="0">
                  <a:solidFill>
                    <a:schemeClr val="tx2"/>
                  </a:solidFill>
                  <a:latin typeface="+mj-lt"/>
                </a:rPr>
                <a:t>AFBEELDING INVOEGEN</a:t>
              </a:r>
            </a:p>
          </p:txBody>
        </p:sp>
        <p:grpSp>
          <p:nvGrpSpPr>
            <p:cNvPr id="61" name="Groep 60">
              <a:extLst>
                <a:ext uri="{FF2B5EF4-FFF2-40B4-BE49-F238E27FC236}">
                  <a16:creationId xmlns:a16="http://schemas.microsoft.com/office/drawing/2014/main" id="{CD00AE65-63D5-461E-B333-4ACAE4933E68}"/>
                </a:ext>
              </a:extLst>
            </p:cNvPr>
            <p:cNvGrpSpPr/>
            <p:nvPr userDrawn="1"/>
          </p:nvGrpSpPr>
          <p:grpSpPr>
            <a:xfrm>
              <a:off x="15563079" y="358984"/>
              <a:ext cx="2489424" cy="4145944"/>
              <a:chOff x="15563079" y="358984"/>
              <a:chExt cx="2315772" cy="4145944"/>
            </a:xfrm>
          </p:grpSpPr>
          <p:cxnSp>
            <p:nvCxnSpPr>
              <p:cNvPr id="63" name="Rechte verbindingslijn 62">
                <a:extLst>
                  <a:ext uri="{FF2B5EF4-FFF2-40B4-BE49-F238E27FC236}">
                    <a16:creationId xmlns:a16="http://schemas.microsoft.com/office/drawing/2014/main" id="{86D957CF-DD63-475E-90F2-71715B417D8D}"/>
                  </a:ext>
                </a:extLst>
              </p:cNvPr>
              <p:cNvCxnSpPr/>
              <p:nvPr userDrawn="1"/>
            </p:nvCxnSpPr>
            <p:spPr>
              <a:xfrm>
                <a:off x="15563418" y="35898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9AFCBDEC-C58C-4753-B981-1887B0203D81}"/>
                  </a:ext>
                </a:extLst>
              </p:cNvPr>
              <p:cNvCxnSpPr/>
              <p:nvPr userDrawn="1"/>
            </p:nvCxnSpPr>
            <p:spPr>
              <a:xfrm>
                <a:off x="15563079" y="2564904"/>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39D3A39D-BFCA-4676-ADE6-E810735EE24A}"/>
                  </a:ext>
                </a:extLst>
              </p:cNvPr>
              <p:cNvCxnSpPr/>
              <p:nvPr userDrawn="1"/>
            </p:nvCxnSpPr>
            <p:spPr>
              <a:xfrm>
                <a:off x="15563418" y="4504928"/>
                <a:ext cx="23154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2" name="Afbeelding 61">
              <a:extLst>
                <a:ext uri="{FF2B5EF4-FFF2-40B4-BE49-F238E27FC236}">
                  <a16:creationId xmlns:a16="http://schemas.microsoft.com/office/drawing/2014/main" id="{3E8829BA-3227-463C-8632-4979A98646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58255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image" Target="../media/image14.emf"/><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image" Target="../media/image13.png"/><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12.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image" Target="../media/image11.png"/><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theme" Target="../theme/theme6.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8" Type="http://schemas.openxmlformats.org/officeDocument/2006/relationships/slideLayout" Target="../slideLayouts/slideLayout75.xml"/><Relationship Id="rId51" Type="http://schemas.openxmlformats.org/officeDocument/2006/relationships/image" Target="../media/image2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5" Type="http://schemas.openxmlformats.org/officeDocument/2006/relationships/theme" Target="../theme/theme7.xml"/><Relationship Id="rId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BBF23-272B-B849-AF0C-30DA7DE2526E}" type="datetimeFigureOut">
              <a:rPr lang="en-US" smtClean="0"/>
              <a:pPr/>
              <a:t>10/9/2023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A1D698-2EEA-B84E-ACC3-4762FF1C4514}"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Lst>
  <p:txStyles>
    <p:titleStyle>
      <a:lvl1pPr algn="ctr" defTabSz="457200" rtl="0" eaLnBrk="1" latinLnBrk="0" hangingPunct="1">
        <a:spcBef>
          <a:spcPct val="0"/>
        </a:spcBef>
        <a:buNone/>
        <a:defRPr sz="4400" kern="1200">
          <a:solidFill>
            <a:schemeClr val="tx1"/>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20650"/>
            <a:ext cx="8229600" cy="44316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853440"/>
            <a:ext cx="8229600" cy="371094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8460938" y="4767262"/>
            <a:ext cx="227291" cy="233363"/>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071138" y="4853433"/>
            <a:ext cx="892979" cy="135000"/>
          </a:xfrm>
          <a:prstGeom prst="rect">
            <a:avLst/>
          </a:prstGeom>
        </p:spPr>
        <p:txBody>
          <a:bodyPr/>
          <a:lstStyle>
            <a:lvl1pPr marL="0" algn="l" defTabSz="685457" rtl="0" eaLnBrk="1" latinLnBrk="0" hangingPunct="1">
              <a:defRPr lang="en-US" sz="600" kern="100" spc="15" baseline="0" smtClean="0">
                <a:solidFill>
                  <a:schemeClr val="bg1"/>
                </a:solidFill>
                <a:latin typeface="EYInterstate" panose="02000503020000020004" pitchFamily="2" charset="0"/>
                <a:ea typeface="+mn-ea"/>
                <a:cs typeface="+mn-cs"/>
              </a:defRPr>
            </a:lvl1pPr>
          </a:lstStyle>
          <a:p>
            <a:r>
              <a:rPr lang="en-US"/>
              <a:t>13 juni 2022</a:t>
            </a:r>
            <a:endParaRPr lang="nl-NL"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428127" y="4853433"/>
            <a:ext cx="2313370" cy="135000"/>
          </a:xfrm>
          <a:prstGeom prst="rect">
            <a:avLst/>
          </a:prstGeom>
        </p:spPr>
        <p:txBody>
          <a:bodyPr/>
          <a:lstStyle>
            <a:lvl1pPr marL="0" algn="l" defTabSz="685457" rtl="0" eaLnBrk="1" latinLnBrk="0" hangingPunct="1">
              <a:defRPr lang="en-US" sz="600" kern="100" spc="15" baseline="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462675" y="4853433"/>
            <a:ext cx="497041" cy="135000"/>
          </a:xfrm>
          <a:prstGeom prst="rect">
            <a:avLst/>
          </a:prstGeom>
        </p:spPr>
        <p:txBody>
          <a:bodyPr/>
          <a:lstStyle>
            <a:lvl1pPr marL="0" algn="l" defTabSz="685457" rtl="0" eaLnBrk="1" latinLnBrk="0" hangingPunct="1">
              <a:defRPr lang="en-GB" sz="600" kern="100" spc="15" baseline="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‹nr.›</a:t>
            </a:fld>
            <a:endParaRPr dirty="0"/>
          </a:p>
        </p:txBody>
      </p:sp>
    </p:spTree>
    <p:extLst>
      <p:ext uri="{BB962C8B-B14F-4D97-AF65-F5344CB8AC3E}">
        <p14:creationId xmlns:p14="http://schemas.microsoft.com/office/powerpoint/2010/main" val="31987426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hdr="0" ftr="0"/>
  <p:txStyles>
    <p:titleStyle>
      <a:lvl1pPr algn="l" defTabSz="685457" rtl="0" eaLnBrk="1" latinLnBrk="0" hangingPunct="1">
        <a:lnSpc>
          <a:spcPct val="85000"/>
        </a:lnSpc>
        <a:spcBef>
          <a:spcPct val="0"/>
        </a:spcBef>
        <a:buNone/>
        <a:defRPr sz="1799" b="0" kern="100" spc="15" baseline="0">
          <a:solidFill>
            <a:schemeClr val="bg1"/>
          </a:solidFill>
          <a:latin typeface="EYInterstate Light" panose="02000506000000020004" pitchFamily="2" charset="0"/>
          <a:ea typeface="+mj-ea"/>
          <a:cs typeface="Arial" pitchFamily="34" charset="0"/>
        </a:defRPr>
      </a:lvl1pPr>
    </p:titleStyle>
    <p:bodyStyle>
      <a:lvl1pPr marL="267329" indent="-267329" algn="l" defTabSz="685457" rtl="0" eaLnBrk="1" latinLnBrk="0" hangingPunct="1">
        <a:spcBef>
          <a:spcPct val="20000"/>
        </a:spcBef>
        <a:buClr>
          <a:schemeClr val="tx2"/>
        </a:buClr>
        <a:buSzPct val="110000"/>
        <a:buFont typeface="EYInterstate Light" panose="02000506000000020004" pitchFamily="2" charset="0"/>
        <a:buChar char="•"/>
        <a:defRPr sz="1499" kern="100" spc="15" baseline="0">
          <a:solidFill>
            <a:schemeClr val="bg1"/>
          </a:solidFill>
          <a:latin typeface="EYInterstate Light" panose="02000506000000020004" pitchFamily="2" charset="0"/>
          <a:ea typeface="+mn-ea"/>
          <a:cs typeface="+mn-cs"/>
        </a:defRPr>
      </a:lvl1pPr>
      <a:lvl2pPr marL="534656" indent="-267329" algn="l" defTabSz="685457" rtl="0" eaLnBrk="1" latinLnBrk="0" hangingPunct="1">
        <a:spcBef>
          <a:spcPct val="20000"/>
        </a:spcBef>
        <a:buClr>
          <a:schemeClr val="tx2"/>
        </a:buClr>
        <a:buSzPct val="110000"/>
        <a:buFont typeface="EYInterstate Light" panose="02000506000000020004" pitchFamily="2" charset="0"/>
        <a:buChar char="•"/>
        <a:defRPr sz="1349" kern="100" spc="15" baseline="0">
          <a:solidFill>
            <a:schemeClr val="bg1"/>
          </a:solidFill>
          <a:latin typeface="EYInterstate Light" panose="02000506000000020004" pitchFamily="2" charset="0"/>
          <a:ea typeface="+mn-ea"/>
          <a:cs typeface="+mn-cs"/>
        </a:defRPr>
      </a:lvl2pPr>
      <a:lvl3pPr marL="801985" indent="-267329" algn="l" defTabSz="685457" rtl="0" eaLnBrk="1" latinLnBrk="0" hangingPunct="1">
        <a:spcBef>
          <a:spcPct val="20000"/>
        </a:spcBef>
        <a:buClr>
          <a:schemeClr val="tx2"/>
        </a:buClr>
        <a:buSzPct val="110000"/>
        <a:buFont typeface="EYInterstate Light" panose="02000506000000020004" pitchFamily="2" charset="0"/>
        <a:buChar char="•"/>
        <a:defRPr sz="1199" kern="100" spc="15" baseline="0">
          <a:solidFill>
            <a:schemeClr val="bg1"/>
          </a:solidFill>
          <a:latin typeface="EYInterstate Light" panose="02000506000000020004" pitchFamily="2" charset="0"/>
          <a:ea typeface="+mn-ea"/>
          <a:cs typeface="+mn-cs"/>
        </a:defRPr>
      </a:lvl3pPr>
      <a:lvl4pPr marL="1069313" indent="-267329" algn="l" defTabSz="685457" rtl="0" eaLnBrk="1" latinLnBrk="0" hangingPunct="1">
        <a:spcBef>
          <a:spcPct val="20000"/>
        </a:spcBef>
        <a:buClr>
          <a:schemeClr val="tx2"/>
        </a:buClr>
        <a:buSzPct val="110000"/>
        <a:buFont typeface="EYInterstate Light" panose="02000506000000020004" pitchFamily="2" charset="0"/>
        <a:buChar char="•"/>
        <a:defRPr sz="1049" kern="100" spc="15" baseline="0">
          <a:solidFill>
            <a:schemeClr val="bg1"/>
          </a:solidFill>
          <a:latin typeface="EYInterstate Light" panose="02000506000000020004" pitchFamily="2" charset="0"/>
          <a:ea typeface="+mn-ea"/>
          <a:cs typeface="+mn-cs"/>
        </a:defRPr>
      </a:lvl4pPr>
      <a:lvl5pPr marL="1336641" indent="-267329" algn="l" defTabSz="685457" rtl="0" eaLnBrk="1" latinLnBrk="0" hangingPunct="1">
        <a:spcBef>
          <a:spcPct val="20000"/>
        </a:spcBef>
        <a:buClr>
          <a:schemeClr val="tx2"/>
        </a:buClr>
        <a:buSzPct val="110000"/>
        <a:buFont typeface="EYInterstate Light" panose="02000506000000020004" pitchFamily="2" charset="0"/>
        <a:buChar char="•"/>
        <a:defRPr sz="899" kern="100" spc="15" baseline="0">
          <a:solidFill>
            <a:schemeClr val="bg1"/>
          </a:solidFill>
          <a:latin typeface="EYInterstate Light" panose="02000506000000020004" pitchFamily="2" charset="0"/>
          <a:ea typeface="+mn-ea"/>
          <a:cs typeface="+mn-cs"/>
        </a:defRPr>
      </a:lvl5pPr>
      <a:lvl6pPr marL="1885007"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736"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65"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93"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57" rtl="0" eaLnBrk="1" latinLnBrk="0" hangingPunct="1">
        <a:defRPr sz="1349" kern="1200">
          <a:solidFill>
            <a:schemeClr val="tx1"/>
          </a:solidFill>
          <a:latin typeface="+mn-lt"/>
          <a:ea typeface="+mn-ea"/>
          <a:cs typeface="+mn-cs"/>
        </a:defRPr>
      </a:lvl1pPr>
      <a:lvl2pPr marL="342728" algn="l" defTabSz="685457" rtl="0" eaLnBrk="1" latinLnBrk="0" hangingPunct="1">
        <a:defRPr sz="1349" kern="1200">
          <a:solidFill>
            <a:schemeClr val="tx1"/>
          </a:solidFill>
          <a:latin typeface="+mn-lt"/>
          <a:ea typeface="+mn-ea"/>
          <a:cs typeface="+mn-cs"/>
        </a:defRPr>
      </a:lvl2pPr>
      <a:lvl3pPr marL="685457" algn="l" defTabSz="685457" rtl="0" eaLnBrk="1" latinLnBrk="0" hangingPunct="1">
        <a:defRPr sz="1349" kern="1200">
          <a:solidFill>
            <a:schemeClr val="tx1"/>
          </a:solidFill>
          <a:latin typeface="+mn-lt"/>
          <a:ea typeface="+mn-ea"/>
          <a:cs typeface="+mn-cs"/>
        </a:defRPr>
      </a:lvl3pPr>
      <a:lvl4pPr marL="1028186" algn="l" defTabSz="685457" rtl="0" eaLnBrk="1" latinLnBrk="0" hangingPunct="1">
        <a:defRPr sz="1349" kern="1200">
          <a:solidFill>
            <a:schemeClr val="tx1"/>
          </a:solidFill>
          <a:latin typeface="+mn-lt"/>
          <a:ea typeface="+mn-ea"/>
          <a:cs typeface="+mn-cs"/>
        </a:defRPr>
      </a:lvl4pPr>
      <a:lvl5pPr marL="1370915" algn="l" defTabSz="685457" rtl="0" eaLnBrk="1" latinLnBrk="0" hangingPunct="1">
        <a:defRPr sz="1349" kern="1200">
          <a:solidFill>
            <a:schemeClr val="tx1"/>
          </a:solidFill>
          <a:latin typeface="+mn-lt"/>
          <a:ea typeface="+mn-ea"/>
          <a:cs typeface="+mn-cs"/>
        </a:defRPr>
      </a:lvl5pPr>
      <a:lvl6pPr marL="1713643" algn="l" defTabSz="685457" rtl="0" eaLnBrk="1" latinLnBrk="0" hangingPunct="1">
        <a:defRPr sz="1349" kern="1200">
          <a:solidFill>
            <a:schemeClr val="tx1"/>
          </a:solidFill>
          <a:latin typeface="+mn-lt"/>
          <a:ea typeface="+mn-ea"/>
          <a:cs typeface="+mn-cs"/>
        </a:defRPr>
      </a:lvl6pPr>
      <a:lvl7pPr marL="2056371" algn="l" defTabSz="685457" rtl="0" eaLnBrk="1" latinLnBrk="0" hangingPunct="1">
        <a:defRPr sz="1349" kern="1200">
          <a:solidFill>
            <a:schemeClr val="tx1"/>
          </a:solidFill>
          <a:latin typeface="+mn-lt"/>
          <a:ea typeface="+mn-ea"/>
          <a:cs typeface="+mn-cs"/>
        </a:defRPr>
      </a:lvl7pPr>
      <a:lvl8pPr marL="2399100" algn="l" defTabSz="685457" rtl="0" eaLnBrk="1" latinLnBrk="0" hangingPunct="1">
        <a:defRPr sz="1349" kern="1200">
          <a:solidFill>
            <a:schemeClr val="tx1"/>
          </a:solidFill>
          <a:latin typeface="+mn-lt"/>
          <a:ea typeface="+mn-ea"/>
          <a:cs typeface="+mn-cs"/>
        </a:defRPr>
      </a:lvl8pPr>
      <a:lvl9pPr marL="2741828" algn="l" defTabSz="685457"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4332" y="0"/>
            <a:ext cx="1612106"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5530" y="4811996"/>
            <a:ext cx="3712369" cy="336946"/>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35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35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809625" y="809625"/>
            <a:ext cx="752475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809625" y="1350169"/>
            <a:ext cx="7524750"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33472300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sldNum="0" hdr="0"/>
  <p:txStyles>
    <p:titleStyle>
      <a:lvl1pPr algn="l" defTabSz="684610" rtl="0" eaLnBrk="1" fontAlgn="base" hangingPunct="1">
        <a:lnSpc>
          <a:spcPct val="90000"/>
        </a:lnSpc>
        <a:spcBef>
          <a:spcPct val="0"/>
        </a:spcBef>
        <a:spcAft>
          <a:spcPct val="0"/>
        </a:spcAft>
        <a:defRPr lang="de-DE" sz="2400" b="1" kern="1200">
          <a:solidFill>
            <a:srgbClr val="00A9F3"/>
          </a:solidFill>
          <a:latin typeface="Arial" charset="0"/>
          <a:ea typeface="Arial" charset="0"/>
          <a:cs typeface="Arial" charset="0"/>
        </a:defRPr>
      </a:lvl1pPr>
      <a:lvl2pPr algn="l" defTabSz="684610" rtl="0" eaLnBrk="1" fontAlgn="base" hangingPunct="1">
        <a:lnSpc>
          <a:spcPct val="90000"/>
        </a:lnSpc>
        <a:spcBef>
          <a:spcPct val="0"/>
        </a:spcBef>
        <a:spcAft>
          <a:spcPct val="0"/>
        </a:spcAft>
        <a:defRPr sz="2400" b="1">
          <a:solidFill>
            <a:srgbClr val="00A9F3"/>
          </a:solidFill>
          <a:latin typeface="Arial" pitchFamily="34" charset="0"/>
          <a:ea typeface="Arial" charset="0"/>
          <a:cs typeface="Arial" pitchFamily="34" charset="0"/>
        </a:defRPr>
      </a:lvl2pPr>
      <a:lvl3pPr algn="l" defTabSz="684610" rtl="0" eaLnBrk="1" fontAlgn="base" hangingPunct="1">
        <a:lnSpc>
          <a:spcPct val="90000"/>
        </a:lnSpc>
        <a:spcBef>
          <a:spcPct val="0"/>
        </a:spcBef>
        <a:spcAft>
          <a:spcPct val="0"/>
        </a:spcAft>
        <a:defRPr sz="2400" b="1">
          <a:solidFill>
            <a:srgbClr val="00A9F3"/>
          </a:solidFill>
          <a:latin typeface="Arial" pitchFamily="34" charset="0"/>
          <a:ea typeface="Arial" charset="0"/>
          <a:cs typeface="Arial" pitchFamily="34" charset="0"/>
        </a:defRPr>
      </a:lvl3pPr>
      <a:lvl4pPr algn="l" defTabSz="684610" rtl="0" eaLnBrk="1" fontAlgn="base" hangingPunct="1">
        <a:lnSpc>
          <a:spcPct val="90000"/>
        </a:lnSpc>
        <a:spcBef>
          <a:spcPct val="0"/>
        </a:spcBef>
        <a:spcAft>
          <a:spcPct val="0"/>
        </a:spcAft>
        <a:defRPr sz="2400" b="1">
          <a:solidFill>
            <a:srgbClr val="00A9F3"/>
          </a:solidFill>
          <a:latin typeface="Arial" pitchFamily="34" charset="0"/>
          <a:ea typeface="Arial" charset="0"/>
          <a:cs typeface="Arial" pitchFamily="34" charset="0"/>
        </a:defRPr>
      </a:lvl4pPr>
      <a:lvl5pPr algn="l" defTabSz="684610" rtl="0" eaLnBrk="1" fontAlgn="base" hangingPunct="1">
        <a:lnSpc>
          <a:spcPct val="90000"/>
        </a:lnSpc>
        <a:spcBef>
          <a:spcPct val="0"/>
        </a:spcBef>
        <a:spcAft>
          <a:spcPct val="0"/>
        </a:spcAft>
        <a:defRPr sz="2400" b="1">
          <a:solidFill>
            <a:srgbClr val="00A9F3"/>
          </a:solidFill>
          <a:latin typeface="Arial" pitchFamily="34" charset="0"/>
          <a:ea typeface="Arial" charset="0"/>
          <a:cs typeface="Arial" pitchFamily="34" charset="0"/>
        </a:defRPr>
      </a:lvl5pPr>
      <a:lvl6pPr marL="342900" algn="l" defTabSz="684610" rtl="0" eaLnBrk="1" fontAlgn="base" hangingPunct="1">
        <a:lnSpc>
          <a:spcPct val="90000"/>
        </a:lnSpc>
        <a:spcBef>
          <a:spcPct val="0"/>
        </a:spcBef>
        <a:spcAft>
          <a:spcPct val="0"/>
        </a:spcAft>
        <a:defRPr sz="2400" b="1">
          <a:solidFill>
            <a:srgbClr val="00A9F3"/>
          </a:solidFill>
          <a:latin typeface="Arial" pitchFamily="34" charset="0"/>
          <a:cs typeface="Arial" pitchFamily="34" charset="0"/>
        </a:defRPr>
      </a:lvl6pPr>
      <a:lvl7pPr marL="685800" algn="l" defTabSz="684610" rtl="0" eaLnBrk="1" fontAlgn="base" hangingPunct="1">
        <a:lnSpc>
          <a:spcPct val="90000"/>
        </a:lnSpc>
        <a:spcBef>
          <a:spcPct val="0"/>
        </a:spcBef>
        <a:spcAft>
          <a:spcPct val="0"/>
        </a:spcAft>
        <a:defRPr sz="2400" b="1">
          <a:solidFill>
            <a:srgbClr val="00A9F3"/>
          </a:solidFill>
          <a:latin typeface="Arial" pitchFamily="34" charset="0"/>
          <a:cs typeface="Arial" pitchFamily="34" charset="0"/>
        </a:defRPr>
      </a:lvl7pPr>
      <a:lvl8pPr marL="1028700" algn="l" defTabSz="684610" rtl="0" eaLnBrk="1" fontAlgn="base" hangingPunct="1">
        <a:lnSpc>
          <a:spcPct val="90000"/>
        </a:lnSpc>
        <a:spcBef>
          <a:spcPct val="0"/>
        </a:spcBef>
        <a:spcAft>
          <a:spcPct val="0"/>
        </a:spcAft>
        <a:defRPr sz="2400" b="1">
          <a:solidFill>
            <a:srgbClr val="00A9F3"/>
          </a:solidFill>
          <a:latin typeface="Arial" pitchFamily="34" charset="0"/>
          <a:cs typeface="Arial" pitchFamily="34" charset="0"/>
        </a:defRPr>
      </a:lvl8pPr>
      <a:lvl9pPr marL="1371600" algn="l" defTabSz="684610" rtl="0" eaLnBrk="1" fontAlgn="base" hangingPunct="1">
        <a:lnSpc>
          <a:spcPct val="90000"/>
        </a:lnSpc>
        <a:spcBef>
          <a:spcPct val="0"/>
        </a:spcBef>
        <a:spcAft>
          <a:spcPct val="0"/>
        </a:spcAft>
        <a:defRPr sz="2400" b="1">
          <a:solidFill>
            <a:srgbClr val="00A9F3"/>
          </a:solidFill>
          <a:latin typeface="Arial" pitchFamily="34" charset="0"/>
          <a:cs typeface="Arial" pitchFamily="34" charset="0"/>
        </a:defRPr>
      </a:lvl9pPr>
    </p:titleStyle>
    <p:bodyStyle>
      <a:lvl1pPr marL="201216" indent="-201216" algn="l" defTabSz="684610" rtl="0" eaLnBrk="1" fontAlgn="base" hangingPunct="1">
        <a:lnSpc>
          <a:spcPct val="90000"/>
        </a:lnSpc>
        <a:spcBef>
          <a:spcPts val="356"/>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404813" indent="-202406" algn="l" defTabSz="684610" rtl="0" eaLnBrk="1" fontAlgn="base" hangingPunct="1">
        <a:lnSpc>
          <a:spcPct val="90000"/>
        </a:lnSpc>
        <a:spcBef>
          <a:spcPts val="329"/>
        </a:spcBef>
        <a:spcAft>
          <a:spcPct val="0"/>
        </a:spcAft>
        <a:buClr>
          <a:srgbClr val="00A9F3"/>
        </a:buClr>
        <a:buSzPct val="80000"/>
        <a:buFont typeface="Arial" charset="0"/>
        <a:buChar char="•"/>
        <a:defRPr sz="1650" kern="1200">
          <a:solidFill>
            <a:schemeClr val="tx1"/>
          </a:solidFill>
          <a:latin typeface="Arial" charset="0"/>
          <a:ea typeface="Arial" charset="0"/>
          <a:cs typeface="Arial" charset="0"/>
        </a:defRPr>
      </a:lvl2pPr>
      <a:lvl3pPr marL="607219" indent="-202406" algn="l" defTabSz="684610" rtl="0" eaLnBrk="1" fontAlgn="base" hangingPunct="1">
        <a:lnSpc>
          <a:spcPct val="90000"/>
        </a:lnSpc>
        <a:spcBef>
          <a:spcPts val="300"/>
        </a:spcBef>
        <a:spcAft>
          <a:spcPct val="0"/>
        </a:spcAft>
        <a:buClr>
          <a:srgbClr val="00A9F3"/>
        </a:buClr>
        <a:buSzPct val="80000"/>
        <a:buFont typeface="Arial" charset="0"/>
        <a:buChar char="•"/>
        <a:defRPr sz="1500" kern="1200">
          <a:solidFill>
            <a:schemeClr val="tx1"/>
          </a:solidFill>
          <a:latin typeface="Arial" charset="0"/>
          <a:ea typeface="Arial" charset="0"/>
          <a:cs typeface="Arial" charset="0"/>
        </a:defRPr>
      </a:lvl3pPr>
      <a:lvl4pPr marL="809625" indent="-202406" algn="l" defTabSz="684610" rtl="0" eaLnBrk="1" fontAlgn="base" hangingPunct="1">
        <a:lnSpc>
          <a:spcPct val="90000"/>
        </a:lnSpc>
        <a:spcBef>
          <a:spcPts val="272"/>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012031" indent="-201216" algn="l" defTabSz="684610" rtl="0" eaLnBrk="1" fontAlgn="base" hangingPunct="1">
        <a:lnSpc>
          <a:spcPct val="90000"/>
        </a:lnSpc>
        <a:spcBef>
          <a:spcPts val="244"/>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F9BB76A-C11F-9248-94CD-78303ACB5A33}"/>
              </a:ext>
            </a:extLst>
          </p:cNvPr>
          <p:cNvSpPr>
            <a:spLocks noGrp="1"/>
          </p:cNvSpPr>
          <p:nvPr>
            <p:ph type="title"/>
          </p:nvPr>
        </p:nvSpPr>
        <p:spPr>
          <a:xfrm>
            <a:off x="521494" y="273844"/>
            <a:ext cx="8101013" cy="994172"/>
          </a:xfrm>
          <a:prstGeom prst="rect">
            <a:avLst/>
          </a:prstGeom>
        </p:spPr>
        <p:txBody>
          <a:bodyPr vert="horz" lIns="0" tIns="0" rIns="0" bIns="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400480F-591A-5B49-B657-87296A49E14F}"/>
              </a:ext>
            </a:extLst>
          </p:cNvPr>
          <p:cNvSpPr>
            <a:spLocks noGrp="1"/>
          </p:cNvSpPr>
          <p:nvPr>
            <p:ph type="body" idx="1"/>
          </p:nvPr>
        </p:nvSpPr>
        <p:spPr>
          <a:xfrm>
            <a:off x="521494" y="1385887"/>
            <a:ext cx="8101013" cy="3263504"/>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F5BA774-21DD-9A47-83FA-480A41D00C61}"/>
              </a:ext>
            </a:extLst>
          </p:cNvPr>
          <p:cNvSpPr>
            <a:spLocks noGrp="1"/>
          </p:cNvSpPr>
          <p:nvPr>
            <p:ph type="dt" sz="half" idx="2"/>
          </p:nvPr>
        </p:nvSpPr>
        <p:spPr>
          <a:xfrm>
            <a:off x="7182814" y="4733040"/>
            <a:ext cx="708227" cy="273844"/>
          </a:xfrm>
          <a:prstGeom prst="rect">
            <a:avLst/>
          </a:prstGeom>
        </p:spPr>
        <p:txBody>
          <a:bodyPr vert="horz" lIns="0" tIns="0" rIns="0" bIns="0" rtlCol="0" anchor="ctr" anchorCtr="0"/>
          <a:lstStyle>
            <a:lvl1pPr algn="l">
              <a:defRPr sz="75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fld id="{3A755A57-F14B-6F46-88CC-13D196A23529}" type="datetime1">
              <a:rPr lang="nl-NL" smtClean="0"/>
              <a:pPr/>
              <a:t>9-10-2023</a:t>
            </a:fld>
            <a:endParaRPr lang="nl-NL"/>
          </a:p>
        </p:txBody>
      </p:sp>
      <p:sp>
        <p:nvSpPr>
          <p:cNvPr id="5" name="Tijdelijke aanduiding voor voettekst 4">
            <a:extLst>
              <a:ext uri="{FF2B5EF4-FFF2-40B4-BE49-F238E27FC236}">
                <a16:creationId xmlns:a16="http://schemas.microsoft.com/office/drawing/2014/main" id="{AB8A31A5-5C5D-DD4E-ADD2-6C7160FDCD00}"/>
              </a:ext>
            </a:extLst>
          </p:cNvPr>
          <p:cNvSpPr>
            <a:spLocks noGrp="1"/>
          </p:cNvSpPr>
          <p:nvPr>
            <p:ph type="ftr" sz="quarter" idx="3"/>
          </p:nvPr>
        </p:nvSpPr>
        <p:spPr>
          <a:xfrm>
            <a:off x="2951560" y="4732734"/>
            <a:ext cx="4054018" cy="273844"/>
          </a:xfrm>
          <a:prstGeom prst="rect">
            <a:avLst/>
          </a:prstGeom>
        </p:spPr>
        <p:txBody>
          <a:bodyPr vert="horz" lIns="0" tIns="0" rIns="0" bIns="0" rtlCol="0" anchor="ctr"/>
          <a:lstStyle>
            <a:lvl1pPr algn="l">
              <a:defRPr sz="75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r>
              <a:rPr lang="nl-NL"/>
              <a:t>Voettekst</a:t>
            </a:r>
          </a:p>
        </p:txBody>
      </p:sp>
      <p:sp>
        <p:nvSpPr>
          <p:cNvPr id="6" name="Tijdelijke aanduiding voor dianummer 5">
            <a:extLst>
              <a:ext uri="{FF2B5EF4-FFF2-40B4-BE49-F238E27FC236}">
                <a16:creationId xmlns:a16="http://schemas.microsoft.com/office/drawing/2014/main" id="{75E82B1D-2F16-204A-AC6F-50D0D672535C}"/>
              </a:ext>
            </a:extLst>
          </p:cNvPr>
          <p:cNvSpPr>
            <a:spLocks noGrp="1"/>
          </p:cNvSpPr>
          <p:nvPr>
            <p:ph type="sldNum" sz="quarter" idx="4"/>
          </p:nvPr>
        </p:nvSpPr>
        <p:spPr>
          <a:xfrm>
            <a:off x="8068279" y="4704642"/>
            <a:ext cx="554228" cy="273844"/>
          </a:xfrm>
          <a:prstGeom prst="rect">
            <a:avLst/>
          </a:prstGeom>
        </p:spPr>
        <p:txBody>
          <a:bodyPr vert="horz" lIns="0" tIns="0" rIns="0" bIns="0" rtlCol="0" anchor="ctr"/>
          <a:lstStyle>
            <a:lvl1pPr algn="r">
              <a:defRPr sz="135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fld id="{8ED0CDDB-2613-0B4B-9B95-1AD4415565A7}" type="slidenum">
              <a:rPr lang="nl-NL" smtClean="0"/>
              <a:pPr/>
              <a:t>‹nr.›</a:t>
            </a:fld>
            <a:endParaRPr lang="nl-NL"/>
          </a:p>
        </p:txBody>
      </p:sp>
    </p:spTree>
    <p:extLst>
      <p:ext uri="{BB962C8B-B14F-4D97-AF65-F5344CB8AC3E}">
        <p14:creationId xmlns:p14="http://schemas.microsoft.com/office/powerpoint/2010/main" val="23344861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p:txStyles>
    <p:titleStyle>
      <a:lvl1pPr algn="l" defTabSz="685800" rtl="0" eaLnBrk="1" latinLnBrk="0" hangingPunct="1">
        <a:lnSpc>
          <a:spcPct val="90000"/>
        </a:lnSpc>
        <a:spcBef>
          <a:spcPct val="0"/>
        </a:spcBef>
        <a:buNone/>
        <a:defRPr sz="2700" b="1" i="0" kern="1200">
          <a:solidFill>
            <a:srgbClr val="FF7C00"/>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FF7C00"/>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62554"/>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42">
          <p15:clr>
            <a:srgbClr val="F26B43"/>
          </p15:clr>
        </p15:guide>
        <p15:guide id="3" pos="438">
          <p15:clr>
            <a:srgbClr val="F26B43"/>
          </p15:clr>
        </p15:guide>
        <p15:guide id="4" orient="horz" pos="2160">
          <p15:clr>
            <a:srgbClr val="F26B43"/>
          </p15:clr>
        </p15:guide>
        <p15:guide id="5" orient="horz" pos="232">
          <p15:clr>
            <a:srgbClr val="F26B43"/>
          </p15:clr>
        </p15:guide>
        <p15:guide id="6" orient="horz" pos="3816">
          <p15:clr>
            <a:srgbClr val="F26B43"/>
          </p15:clr>
        </p15:guide>
        <p15:guide id="7" pos="2479">
          <p15:clr>
            <a:srgbClr val="F26B43"/>
          </p15:clr>
        </p15:guide>
        <p15:guide id="9" orient="horz" pos="41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Regieanweisungen">
            <a:extLst>
              <a:ext uri="{FF2B5EF4-FFF2-40B4-BE49-F238E27FC236}">
                <a16:creationId xmlns:a16="http://schemas.microsoft.com/office/drawing/2014/main" id="{654C22F0-6ED9-4767-A729-889012F8F81C}"/>
              </a:ext>
            </a:extLst>
          </p:cNvPr>
          <p:cNvGrpSpPr/>
          <p:nvPr userDrawn="1"/>
        </p:nvGrpSpPr>
        <p:grpSpPr>
          <a:xfrm>
            <a:off x="-1404000" y="-395634"/>
            <a:ext cx="11520000" cy="6006438"/>
            <a:chOff x="-1404000" y="-396000"/>
            <a:chExt cx="11520000" cy="6012000"/>
          </a:xfrm>
        </p:grpSpPr>
        <p:sp>
          <p:nvSpPr>
            <p:cNvPr id="32" name="Hilfslinien">
              <a:extLst>
                <a:ext uri="{FF2B5EF4-FFF2-40B4-BE49-F238E27FC236}">
                  <a16:creationId xmlns:a16="http://schemas.microsoft.com/office/drawing/2014/main" id="{001712D2-3B03-4BAE-B38E-B2B213A405A3}"/>
                </a:ext>
              </a:extLst>
            </p:cNvPr>
            <p:cNvSpPr txBox="1"/>
            <p:nvPr userDrawn="1"/>
          </p:nvSpPr>
          <p:spPr>
            <a:xfrm rot="10800000" flipH="1" flipV="1">
              <a:off x="538164" y="-396000"/>
              <a:ext cx="8063706" cy="18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67226" rtl="0" eaLnBrk="1" fontAlgn="auto" latinLnBrk="0" hangingPunct="1">
                <a:lnSpc>
                  <a:spcPct val="100000"/>
                </a:lnSpc>
                <a:spcBef>
                  <a:spcPts val="0"/>
                </a:spcBef>
                <a:spcAft>
                  <a:spcPts val="0"/>
                </a:spcAft>
                <a:buClrTx/>
                <a:buSzTx/>
                <a:buFontTx/>
                <a:buNone/>
                <a:tabLst/>
                <a:defRPr/>
              </a:pPr>
              <a:r>
                <a:rPr kumimoji="0" lang="en-GB" sz="799" b="0" i="0" u="none" strike="noStrike" kern="1200" cap="none" spc="0" normalizeH="0" baseline="0" noProof="0">
                  <a:ln>
                    <a:noFill/>
                  </a:ln>
                  <a:solidFill>
                    <a:schemeClr val="accent2"/>
                  </a:solidFill>
                  <a:effectLst/>
                  <a:uLnTx/>
                  <a:uFillTx/>
                  <a:latin typeface="+mn-lt"/>
                  <a:ea typeface="+mn-ea"/>
                  <a:cs typeface="+mn-cs"/>
                </a:rPr>
                <a:t>To display guides, tick </a:t>
              </a:r>
              <a:r>
                <a:rPr kumimoji="0" lang="en-GB" sz="799" b="1" i="0" u="none" strike="noStrike" kern="1200" cap="none" spc="0" normalizeH="0" baseline="0" noProof="0">
                  <a:ln>
                    <a:noFill/>
                  </a:ln>
                  <a:solidFill>
                    <a:schemeClr val="accent2"/>
                  </a:solidFill>
                  <a:effectLst/>
                  <a:uLnTx/>
                  <a:uFillTx/>
                  <a:latin typeface="+mn-lt"/>
                  <a:ea typeface="+mn-ea"/>
                  <a:cs typeface="+mn-cs"/>
                </a:rPr>
                <a:t>Guides</a:t>
              </a:r>
              <a:r>
                <a:rPr kumimoji="0" lang="en-GB" sz="799" b="0" i="0" u="none" strike="noStrike" kern="1200" cap="none" spc="0" normalizeH="0" baseline="0" noProof="0">
                  <a:ln>
                    <a:noFill/>
                  </a:ln>
                  <a:solidFill>
                    <a:schemeClr val="accent2"/>
                  </a:solidFill>
                  <a:effectLst/>
                  <a:uLnTx/>
                  <a:uFillTx/>
                  <a:latin typeface="+mn-lt"/>
                  <a:ea typeface="+mn-ea"/>
                  <a:cs typeface="+mn-cs"/>
                </a:rPr>
                <a:t> in </a:t>
              </a:r>
              <a:r>
                <a:rPr kumimoji="0" lang="en-GB" sz="799" b="1" i="0" u="none" strike="noStrike" kern="1200" cap="none" spc="0" normalizeH="0" baseline="0" noProof="0">
                  <a:ln>
                    <a:noFill/>
                  </a:ln>
                  <a:solidFill>
                    <a:schemeClr val="accent2"/>
                  </a:solidFill>
                  <a:effectLst/>
                  <a:uLnTx/>
                  <a:uFillTx/>
                  <a:latin typeface="+mn-lt"/>
                  <a:ea typeface="+mn-ea"/>
                  <a:cs typeface="+mn-cs"/>
                </a:rPr>
                <a:t>View</a:t>
              </a:r>
              <a:endParaRPr kumimoji="0" lang="en-GB" sz="799" b="1" i="0" u="none" strike="noStrike" kern="1200" cap="none" spc="0" normalizeH="0" baseline="0" noProof="0" dirty="0">
                <a:ln>
                  <a:noFill/>
                </a:ln>
                <a:solidFill>
                  <a:schemeClr val="accent2"/>
                </a:solidFill>
                <a:effectLst/>
                <a:uLnTx/>
                <a:uFillTx/>
                <a:latin typeface="+mn-lt"/>
                <a:ea typeface="+mn-ea"/>
                <a:cs typeface="+mn-cs"/>
              </a:endParaRPr>
            </a:p>
          </p:txBody>
        </p:sp>
        <p:sp>
          <p:nvSpPr>
            <p:cNvPr id="33" name="Zurücksetzen">
              <a:extLst>
                <a:ext uri="{FF2B5EF4-FFF2-40B4-BE49-F238E27FC236}">
                  <a16:creationId xmlns:a16="http://schemas.microsoft.com/office/drawing/2014/main" id="{66CA7B80-70B4-4D8B-A05D-752551C0C037}"/>
                </a:ext>
              </a:extLst>
            </p:cNvPr>
            <p:cNvSpPr txBox="1"/>
            <p:nvPr userDrawn="1"/>
          </p:nvSpPr>
          <p:spPr>
            <a:xfrm rot="10800000" flipH="1" flipV="1">
              <a:off x="9252000" y="0"/>
              <a:ext cx="864000" cy="64627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799" b="0" baseline="0">
                  <a:solidFill>
                    <a:schemeClr val="accent2"/>
                  </a:solidFill>
                  <a:latin typeface="+mn-lt"/>
                </a:rPr>
                <a:t>To reset the slide to its original form, select </a:t>
              </a:r>
              <a:r>
                <a:rPr lang="en-GB" sz="799" b="1" baseline="0">
                  <a:solidFill>
                    <a:schemeClr val="accent2"/>
                  </a:solidFill>
                  <a:latin typeface="+mn-lt"/>
                </a:rPr>
                <a:t>Home &gt; Slides &gt; Reset</a:t>
              </a:r>
              <a:endParaRPr lang="en-GB" sz="799" b="1" baseline="0" dirty="0">
                <a:solidFill>
                  <a:schemeClr val="accent2"/>
                </a:solidFill>
                <a:latin typeface="+mn-lt"/>
              </a:endParaRPr>
            </a:p>
          </p:txBody>
        </p:sp>
        <p:sp>
          <p:nvSpPr>
            <p:cNvPr id="34" name="Layoutwechsel">
              <a:extLst>
                <a:ext uri="{FF2B5EF4-FFF2-40B4-BE49-F238E27FC236}">
                  <a16:creationId xmlns:a16="http://schemas.microsoft.com/office/drawing/2014/main" id="{83CCCB44-06CF-4EAF-A753-EE137134EDF8}"/>
                </a:ext>
              </a:extLst>
            </p:cNvPr>
            <p:cNvSpPr txBox="1"/>
            <p:nvPr userDrawn="1"/>
          </p:nvSpPr>
          <p:spPr>
            <a:xfrm rot="10800000" flipH="1" flipV="1">
              <a:off x="9252000" y="692828"/>
              <a:ext cx="864000" cy="610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799" b="0" baseline="0">
                  <a:solidFill>
                    <a:schemeClr val="accent2"/>
                  </a:solidFill>
                  <a:latin typeface="+mn-lt"/>
                </a:rPr>
                <a:t>To change the layout, select </a:t>
              </a:r>
              <a:r>
                <a:rPr lang="en-GB" sz="799" b="1" baseline="0">
                  <a:solidFill>
                    <a:schemeClr val="accent2"/>
                  </a:solidFill>
                  <a:latin typeface="+mn-lt"/>
                </a:rPr>
                <a:t>Home &gt; Slides &gt; Layout</a:t>
              </a:r>
              <a:endParaRPr lang="en-GB" sz="799" b="1" baseline="0" dirty="0">
                <a:solidFill>
                  <a:schemeClr val="accent2"/>
                </a:solidFill>
                <a:latin typeface="+mn-lt"/>
              </a:endParaRPr>
            </a:p>
          </p:txBody>
        </p:sp>
        <p:sp>
          <p:nvSpPr>
            <p:cNvPr id="35" name="Fußzeile">
              <a:extLst>
                <a:ext uri="{FF2B5EF4-FFF2-40B4-BE49-F238E27FC236}">
                  <a16:creationId xmlns:a16="http://schemas.microsoft.com/office/drawing/2014/main" id="{11C0AB6C-2D27-4CBD-96D4-17AFF48F33C3}"/>
                </a:ext>
              </a:extLst>
            </p:cNvPr>
            <p:cNvSpPr txBox="1"/>
            <p:nvPr userDrawn="1"/>
          </p:nvSpPr>
          <p:spPr>
            <a:xfrm rot="10800000" flipH="1" flipV="1">
              <a:off x="538163" y="5436000"/>
              <a:ext cx="8063706" cy="1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67226"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Adjust footer/date via menu: </a:t>
              </a:r>
              <a:r>
                <a:rPr lang="en-GB" sz="799" b="1" baseline="0">
                  <a:solidFill>
                    <a:schemeClr val="accent2"/>
                  </a:solidFill>
                  <a:latin typeface="+mn-lt"/>
                </a:rPr>
                <a:t>Insert &gt; Header &amp; Footer</a:t>
              </a:r>
              <a:endParaRPr lang="en-GB" sz="799" b="1" baseline="0" dirty="0">
                <a:solidFill>
                  <a:schemeClr val="accent2"/>
                </a:solidFill>
                <a:latin typeface="+mn-lt"/>
              </a:endParaRPr>
            </a:p>
          </p:txBody>
        </p:sp>
        <p:grpSp>
          <p:nvGrpSpPr>
            <p:cNvPr id="36" name="Listenebenen">
              <a:extLst>
                <a:ext uri="{FF2B5EF4-FFF2-40B4-BE49-F238E27FC236}">
                  <a16:creationId xmlns:a16="http://schemas.microsoft.com/office/drawing/2014/main" id="{FAA0360A-CF32-49FA-9CF8-203A8209EBAB}"/>
                </a:ext>
              </a:extLst>
            </p:cNvPr>
            <p:cNvGrpSpPr/>
            <p:nvPr userDrawn="1"/>
          </p:nvGrpSpPr>
          <p:grpSpPr>
            <a:xfrm>
              <a:off x="-1404000" y="479268"/>
              <a:ext cx="1300321" cy="2107912"/>
              <a:chOff x="-1404000" y="479268"/>
              <a:chExt cx="1300321" cy="2107912"/>
            </a:xfrm>
          </p:grpSpPr>
          <p:sp>
            <p:nvSpPr>
              <p:cNvPr id="38" name="Text // Listenebene erhöhen">
                <a:extLst>
                  <a:ext uri="{FF2B5EF4-FFF2-40B4-BE49-F238E27FC236}">
                    <a16:creationId xmlns:a16="http://schemas.microsoft.com/office/drawing/2014/main" id="{64A4FDC6-E70F-4342-814F-D96B8E8D8AA3}"/>
                  </a:ext>
                </a:extLst>
              </p:cNvPr>
              <p:cNvSpPr txBox="1"/>
              <p:nvPr userDrawn="1"/>
            </p:nvSpPr>
            <p:spPr>
              <a:xfrm>
                <a:off x="-1404000" y="1186275"/>
                <a:ext cx="684000" cy="252000"/>
              </a:xfrm>
              <a:prstGeom prst="rect">
                <a:avLst/>
              </a:prstGeom>
              <a:noFill/>
            </p:spPr>
            <p:txBody>
              <a:bodyPr wrap="square" lIns="0" tIns="0" rIns="0" bIns="0" rtlCol="0" anchor="ctr" anchorCtr="0">
                <a:noAutofit/>
              </a:body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Increase </a:t>
                </a:r>
                <a:br>
                  <a:rPr lang="en-GB" sz="799" b="0" i="0" baseline="0">
                    <a:solidFill>
                      <a:schemeClr val="accent2"/>
                    </a:solidFill>
                    <a:latin typeface="+mn-lt"/>
                  </a:rPr>
                </a:br>
                <a:r>
                  <a:rPr lang="en-GB" sz="799" b="0" i="0" baseline="0">
                    <a:solidFill>
                      <a:schemeClr val="accent2"/>
                    </a:solidFill>
                    <a:latin typeface="+mn-lt"/>
                  </a:rPr>
                  <a:t>List Level</a:t>
                </a:r>
                <a:endParaRPr lang="en-GB" sz="799" b="0" i="0" baseline="0" dirty="0">
                  <a:solidFill>
                    <a:schemeClr val="accent2"/>
                  </a:solidFill>
                  <a:latin typeface="+mn-lt"/>
                </a:endParaRPr>
              </a:p>
            </p:txBody>
          </p:sp>
          <p:sp>
            <p:nvSpPr>
              <p:cNvPr id="39" name="Text // Listenebene verringern">
                <a:extLst>
                  <a:ext uri="{FF2B5EF4-FFF2-40B4-BE49-F238E27FC236}">
                    <a16:creationId xmlns:a16="http://schemas.microsoft.com/office/drawing/2014/main" id="{14E0BD84-B01A-4AC5-BA5C-6E2B68AB78BE}"/>
                  </a:ext>
                </a:extLst>
              </p:cNvPr>
              <p:cNvSpPr txBox="1"/>
              <p:nvPr userDrawn="1"/>
            </p:nvSpPr>
            <p:spPr>
              <a:xfrm>
                <a:off x="-1404000" y="1512000"/>
                <a:ext cx="684000" cy="252000"/>
              </a:xfrm>
              <a:prstGeom prst="rect">
                <a:avLst/>
              </a:prstGeom>
              <a:noFill/>
            </p:spPr>
            <p:txBody>
              <a:bodyPr wrap="square" lIns="0" tIns="0" rIns="0" bIns="0" rtlCol="0" anchor="ctr" anchorCtr="0">
                <a:noAutofit/>
              </a:body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Decrease </a:t>
                </a:r>
              </a:p>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i="0" baseline="0">
                    <a:solidFill>
                      <a:schemeClr val="accent2"/>
                    </a:solidFill>
                    <a:latin typeface="+mn-lt"/>
                  </a:rPr>
                  <a:t>List Level</a:t>
                </a:r>
                <a:endParaRPr lang="en-GB" sz="799" b="0" i="0" baseline="0" dirty="0">
                  <a:solidFill>
                    <a:schemeClr val="accent2"/>
                  </a:solidFill>
                  <a:latin typeface="+mn-lt"/>
                </a:endParaRPr>
              </a:p>
            </p:txBody>
          </p:sp>
          <p:sp>
            <p:nvSpPr>
              <p:cNvPr id="40" name="Listenebenen">
                <a:extLst>
                  <a:ext uri="{FF2B5EF4-FFF2-40B4-BE49-F238E27FC236}">
                    <a16:creationId xmlns:a16="http://schemas.microsoft.com/office/drawing/2014/main" id="{32902280-8A68-4493-85DF-16D858831C60}"/>
                  </a:ext>
                </a:extLst>
              </p:cNvPr>
              <p:cNvSpPr txBox="1"/>
              <p:nvPr userDrawn="1"/>
            </p:nvSpPr>
            <p:spPr>
              <a:xfrm rot="10800000" flipH="1" flipV="1">
                <a:off x="-1188000" y="479268"/>
                <a:ext cx="1080000" cy="646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To change the</a:t>
                </a:r>
                <a:br>
                  <a:rPr lang="en-GB" sz="799" b="0" baseline="0">
                    <a:solidFill>
                      <a:schemeClr val="accent2"/>
                    </a:solidFill>
                    <a:latin typeface="+mn-lt"/>
                  </a:rPr>
                </a:br>
                <a:r>
                  <a:rPr lang="en-GB" sz="799" b="0" baseline="0">
                    <a:solidFill>
                      <a:schemeClr val="accent2"/>
                    </a:solidFill>
                    <a:latin typeface="+mn-lt"/>
                  </a:rPr>
                  <a:t>text level, select </a:t>
                </a:r>
              </a:p>
              <a:p>
                <a:pPr marL="0" marR="0" lvl="0" indent="0" algn="r" defTabSz="2513565" rtl="0" eaLnBrk="1" fontAlgn="auto" latinLnBrk="0" hangingPunct="1">
                  <a:lnSpc>
                    <a:spcPct val="100000"/>
                  </a:lnSpc>
                  <a:spcBef>
                    <a:spcPts val="0"/>
                  </a:spcBef>
                  <a:spcAft>
                    <a:spcPts val="0"/>
                  </a:spcAft>
                  <a:buClrTx/>
                  <a:buSzTx/>
                  <a:buFontTx/>
                  <a:buNone/>
                  <a:tabLst/>
                  <a:defRPr/>
                </a:pPr>
                <a:r>
                  <a:rPr lang="en-GB" sz="799" b="1" baseline="0">
                    <a:solidFill>
                      <a:schemeClr val="accent2"/>
                    </a:solidFill>
                    <a:latin typeface="+mn-lt"/>
                  </a:rPr>
                  <a:t>Home &gt; Paragraph </a:t>
                </a:r>
                <a:br>
                  <a:rPr lang="en-GB" sz="799" b="1" baseline="0">
                    <a:solidFill>
                      <a:schemeClr val="accent2"/>
                    </a:solidFill>
                    <a:latin typeface="+mn-lt"/>
                  </a:rPr>
                </a:br>
                <a:r>
                  <a:rPr lang="en-GB" sz="799" b="1" baseline="0">
                    <a:solidFill>
                      <a:schemeClr val="accent2"/>
                    </a:solidFill>
                    <a:latin typeface="+mn-lt"/>
                  </a:rPr>
                  <a:t>&gt; Increase/Decrease List Level</a:t>
                </a:r>
                <a:endParaRPr lang="en-GB" sz="799" b="1" baseline="0" dirty="0">
                  <a:solidFill>
                    <a:schemeClr val="accent2"/>
                  </a:solidFill>
                  <a:latin typeface="+mn-lt"/>
                </a:endParaRPr>
              </a:p>
            </p:txBody>
          </p:sp>
          <p:pic>
            <p:nvPicPr>
              <p:cNvPr id="41" name="Bild // Listenebene erhöhen">
                <a:extLst>
                  <a:ext uri="{FF2B5EF4-FFF2-40B4-BE49-F238E27FC236}">
                    <a16:creationId xmlns:a16="http://schemas.microsoft.com/office/drawing/2014/main" id="{4BE405A0-0E46-42DD-9424-C2D8EF1A5D8C}"/>
                  </a:ext>
                </a:extLst>
              </p:cNvPr>
              <p:cNvPicPr>
                <a:picLocks noChangeAspect="1"/>
              </p:cNvPicPr>
              <p:nvPr userDrawn="1"/>
            </p:nvPicPr>
            <p:blipFill>
              <a:blip r:embed="rId23"/>
              <a:stretch>
                <a:fillRect/>
              </a:stretch>
            </p:blipFill>
            <p:spPr>
              <a:xfrm>
                <a:off x="-648001" y="1186275"/>
                <a:ext cx="544320" cy="252000"/>
              </a:xfrm>
              <a:prstGeom prst="rect">
                <a:avLst/>
              </a:prstGeom>
            </p:spPr>
          </p:pic>
          <p:pic>
            <p:nvPicPr>
              <p:cNvPr id="42" name="Bild // Listenebene verringern">
                <a:extLst>
                  <a:ext uri="{FF2B5EF4-FFF2-40B4-BE49-F238E27FC236}">
                    <a16:creationId xmlns:a16="http://schemas.microsoft.com/office/drawing/2014/main" id="{4D45DF8C-60DD-4251-86C1-2A46870D2B71}"/>
                  </a:ext>
                </a:extLst>
              </p:cNvPr>
              <p:cNvPicPr>
                <a:picLocks noChangeAspect="1"/>
              </p:cNvPicPr>
              <p:nvPr userDrawn="1"/>
            </p:nvPicPr>
            <p:blipFill>
              <a:blip r:embed="rId24"/>
              <a:stretch>
                <a:fillRect/>
              </a:stretch>
            </p:blipFill>
            <p:spPr>
              <a:xfrm>
                <a:off x="-647999" y="1512000"/>
                <a:ext cx="544320" cy="252000"/>
              </a:xfrm>
              <a:prstGeom prst="rect">
                <a:avLst/>
              </a:prstGeom>
            </p:spPr>
          </p:pic>
          <p:pic>
            <p:nvPicPr>
              <p:cNvPr id="43" name="Bild // Aufzählungszeichen etc.">
                <a:extLst>
                  <a:ext uri="{FF2B5EF4-FFF2-40B4-BE49-F238E27FC236}">
                    <a16:creationId xmlns:a16="http://schemas.microsoft.com/office/drawing/2014/main" id="{D137885E-DEBE-43C4-8AF5-1AE90E26EBFE}"/>
                  </a:ext>
                </a:extLst>
              </p:cNvPr>
              <p:cNvPicPr>
                <a:picLocks noChangeAspect="1"/>
              </p:cNvPicPr>
              <p:nvPr userDrawn="1"/>
            </p:nvPicPr>
            <p:blipFill>
              <a:blip r:embed="rId25"/>
              <a:stretch>
                <a:fillRect/>
              </a:stretch>
            </p:blipFill>
            <p:spPr>
              <a:xfrm>
                <a:off x="-867672" y="2341725"/>
                <a:ext cx="756000" cy="245455"/>
              </a:xfrm>
              <a:prstGeom prst="rect">
                <a:avLst/>
              </a:prstGeom>
            </p:spPr>
          </p:pic>
          <p:sp>
            <p:nvSpPr>
              <p:cNvPr id="44" name="Aufzählungszeichen etc.">
                <a:extLst>
                  <a:ext uri="{FF2B5EF4-FFF2-40B4-BE49-F238E27FC236}">
                    <a16:creationId xmlns:a16="http://schemas.microsoft.com/office/drawing/2014/main" id="{A6DF23DC-7109-4AC2-8E1A-3DEFD656E998}"/>
                  </a:ext>
                </a:extLst>
              </p:cNvPr>
              <p:cNvSpPr txBox="1"/>
              <p:nvPr userDrawn="1"/>
            </p:nvSpPr>
            <p:spPr>
              <a:xfrm rot="10800000" flipH="1" flipV="1">
                <a:off x="-1404000" y="1944000"/>
                <a:ext cx="1296000" cy="39772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3565" rtl="0" eaLnBrk="1" fontAlgn="auto" latinLnBrk="0" hangingPunct="1">
                  <a:lnSpc>
                    <a:spcPct val="100000"/>
                  </a:lnSpc>
                  <a:spcBef>
                    <a:spcPts val="0"/>
                  </a:spcBef>
                  <a:spcAft>
                    <a:spcPts val="0"/>
                  </a:spcAft>
                  <a:buClrTx/>
                  <a:buSzTx/>
                  <a:buFontTx/>
                  <a:buNone/>
                  <a:tabLst/>
                  <a:defRPr/>
                </a:pPr>
                <a:r>
                  <a:rPr lang="en-GB" sz="799" b="0" baseline="0">
                    <a:solidFill>
                      <a:schemeClr val="accent2"/>
                    </a:solidFill>
                    <a:latin typeface="+mn-lt"/>
                  </a:rPr>
                  <a:t>Do not use the standard bullets and numbering function &gt; </a:t>
                </a:r>
                <a:r>
                  <a:rPr lang="en-GB" sz="799" b="1" baseline="0">
                    <a:solidFill>
                      <a:schemeClr val="accent2"/>
                    </a:solidFill>
                    <a:latin typeface="+mn-lt"/>
                  </a:rPr>
                  <a:t>List levels only</a:t>
                </a:r>
                <a:endParaRPr lang="en-GB" sz="799" b="1" baseline="0" dirty="0">
                  <a:solidFill>
                    <a:schemeClr val="accent2"/>
                  </a:solidFill>
                  <a:latin typeface="+mn-lt"/>
                </a:endParaRPr>
              </a:p>
            </p:txBody>
          </p:sp>
          <p:cxnSp>
            <p:nvCxnSpPr>
              <p:cNvPr id="45" name="Linie">
                <a:extLst>
                  <a:ext uri="{FF2B5EF4-FFF2-40B4-BE49-F238E27FC236}">
                    <a16:creationId xmlns:a16="http://schemas.microsoft.com/office/drawing/2014/main" id="{F89ACAAA-003C-442D-8A34-FD775CBC7024}"/>
                  </a:ext>
                </a:extLst>
              </p:cNvPr>
              <p:cNvCxnSpPr>
                <a:cxnSpLocks/>
              </p:cNvCxnSpPr>
              <p:nvPr userDrawn="1"/>
            </p:nvCxnSpPr>
            <p:spPr>
              <a:xfrm flipH="1">
                <a:off x="-867672" y="2341725"/>
                <a:ext cx="752324" cy="245455"/>
              </a:xfrm>
              <a:prstGeom prst="line">
                <a:avLst/>
              </a:prstGeom>
              <a:ln w="6350">
                <a:solidFill>
                  <a:srgbClr val="E52330"/>
                </a:solidFill>
              </a:ln>
            </p:spPr>
            <p:style>
              <a:lnRef idx="1">
                <a:schemeClr val="accent1"/>
              </a:lnRef>
              <a:fillRef idx="0">
                <a:schemeClr val="accent1"/>
              </a:fillRef>
              <a:effectRef idx="0">
                <a:schemeClr val="accent1"/>
              </a:effectRef>
              <a:fontRef idx="minor">
                <a:schemeClr val="tx1"/>
              </a:fontRef>
            </p:style>
          </p:cxnSp>
        </p:grpSp>
      </p:grpSp>
      <p:sp>
        <p:nvSpPr>
          <p:cNvPr id="6" name="Foliennummer">
            <a:extLst>
              <a:ext uri="{FF2B5EF4-FFF2-40B4-BE49-F238E27FC236}">
                <a16:creationId xmlns:a16="http://schemas.microsoft.com/office/drawing/2014/main" id="{EAF54237-A359-4E5D-9E70-119B5FA9BD0A}"/>
              </a:ext>
            </a:extLst>
          </p:cNvPr>
          <p:cNvSpPr>
            <a:spLocks noGrp="1"/>
          </p:cNvSpPr>
          <p:nvPr>
            <p:ph type="sldNum" sz="quarter" idx="4"/>
          </p:nvPr>
        </p:nvSpPr>
        <p:spPr>
          <a:xfrm>
            <a:off x="8098164" y="4859642"/>
            <a:ext cx="504000" cy="107900"/>
          </a:xfrm>
          <a:prstGeom prst="rect">
            <a:avLst/>
          </a:prstGeom>
        </p:spPr>
        <p:txBody>
          <a:bodyPr vert="horz" wrap="none" lIns="0" tIns="0" rIns="0" bIns="0" rtlCol="0" anchor="b" anchorCtr="0">
            <a:noAutofit/>
          </a:bodyPr>
          <a:lstStyle>
            <a:lvl1pPr marL="0" indent="0" algn="r">
              <a:lnSpc>
                <a:spcPct val="100000"/>
              </a:lnSpc>
              <a:spcBef>
                <a:spcPts val="0"/>
              </a:spcBef>
              <a:buFont typeface="Arial" panose="020B0604020202020204" pitchFamily="34" charset="0"/>
              <a:buNone/>
              <a:defRPr sz="649" b="0" spc="0" baseline="0">
                <a:solidFill>
                  <a:schemeClr val="accent2"/>
                </a:solidFill>
                <a:latin typeface="+mn-lt"/>
              </a:defRPr>
            </a:lvl1pPr>
            <a:lvl2pPr marL="0" indent="0" algn="r">
              <a:lnSpc>
                <a:spcPct val="100000"/>
              </a:lnSpc>
              <a:spcBef>
                <a:spcPts val="0"/>
              </a:spcBef>
              <a:defRPr sz="799" b="0" spc="0" baseline="0">
                <a:latin typeface="+mn-lt"/>
              </a:defRPr>
            </a:lvl2pPr>
            <a:lvl3pPr marL="0" indent="0" algn="r">
              <a:lnSpc>
                <a:spcPct val="100000"/>
              </a:lnSpc>
              <a:spcBef>
                <a:spcPts val="0"/>
              </a:spcBef>
              <a:defRPr sz="799" b="0" spc="0" baseline="0">
                <a:latin typeface="+mn-lt"/>
              </a:defRPr>
            </a:lvl3pPr>
            <a:lvl4pPr marL="0" indent="0" algn="r">
              <a:lnSpc>
                <a:spcPct val="100000"/>
              </a:lnSpc>
              <a:spcBef>
                <a:spcPts val="0"/>
              </a:spcBef>
              <a:defRPr sz="799" b="0" spc="0" baseline="0">
                <a:latin typeface="+mn-lt"/>
              </a:defRPr>
            </a:lvl4pPr>
            <a:lvl5pPr marL="0" indent="0" algn="r">
              <a:lnSpc>
                <a:spcPct val="100000"/>
              </a:lnSpc>
              <a:spcBef>
                <a:spcPts val="0"/>
              </a:spcBef>
              <a:defRPr sz="799" b="0" spc="0" baseline="0">
                <a:latin typeface="+mn-lt"/>
              </a:defRPr>
            </a:lvl5pPr>
            <a:lvl6pPr marL="0" indent="0" algn="r">
              <a:lnSpc>
                <a:spcPct val="100000"/>
              </a:lnSpc>
              <a:spcBef>
                <a:spcPts val="0"/>
              </a:spcBef>
              <a:defRPr sz="799" b="0" spc="0" baseline="0">
                <a:latin typeface="+mn-lt"/>
              </a:defRPr>
            </a:lvl6pPr>
            <a:lvl7pPr marL="0" indent="0" algn="r">
              <a:lnSpc>
                <a:spcPct val="100000"/>
              </a:lnSpc>
              <a:spcBef>
                <a:spcPts val="0"/>
              </a:spcBef>
              <a:defRPr sz="799" b="0" spc="0" baseline="0">
                <a:latin typeface="+mn-lt"/>
              </a:defRPr>
            </a:lvl7pPr>
            <a:lvl8pPr marL="0" indent="0" algn="r">
              <a:lnSpc>
                <a:spcPct val="100000"/>
              </a:lnSpc>
              <a:spcBef>
                <a:spcPts val="0"/>
              </a:spcBef>
              <a:defRPr sz="799" b="0" spc="0" baseline="0">
                <a:latin typeface="+mn-lt"/>
              </a:defRPr>
            </a:lvl8pPr>
            <a:lvl9pPr marL="0" indent="0" algn="r">
              <a:lnSpc>
                <a:spcPct val="100000"/>
              </a:lnSpc>
              <a:spcBef>
                <a:spcPts val="0"/>
              </a:spcBef>
              <a:defRPr sz="799" b="0" spc="0" baseline="0">
                <a:latin typeface="+mn-lt"/>
              </a:defRPr>
            </a:lvl9pPr>
          </a:lstStyle>
          <a:p>
            <a:r>
              <a:rPr lang="en-GB" dirty="0"/>
              <a:t>Page </a:t>
            </a:r>
            <a:fld id="{677F1DB9-6BD1-4662-AD32-A5C07CCC53B6}" type="slidenum">
              <a:rPr lang="en-GB" sz="599" smtClean="0"/>
              <a:pPr/>
              <a:t>‹nr.›</a:t>
            </a:fld>
            <a:endParaRPr lang="en-GB" dirty="0"/>
          </a:p>
        </p:txBody>
      </p:sp>
      <p:sp>
        <p:nvSpPr>
          <p:cNvPr id="4" name="Datum">
            <a:extLst>
              <a:ext uri="{FF2B5EF4-FFF2-40B4-BE49-F238E27FC236}">
                <a16:creationId xmlns:a16="http://schemas.microsoft.com/office/drawing/2014/main" id="{108CD2B0-6E72-4E86-A63B-AAADB44D7E75}"/>
              </a:ext>
            </a:extLst>
          </p:cNvPr>
          <p:cNvSpPr>
            <a:spLocks noGrp="1"/>
          </p:cNvSpPr>
          <p:nvPr>
            <p:ph type="dt" sz="half" idx="2"/>
          </p:nvPr>
        </p:nvSpPr>
        <p:spPr>
          <a:xfrm>
            <a:off x="863999" y="4859642"/>
            <a:ext cx="504000" cy="107900"/>
          </a:xfrm>
          <a:prstGeom prst="rect">
            <a:avLst/>
          </a:prstGeom>
        </p:spPr>
        <p:txBody>
          <a:bodyPr vert="horz" wrap="none" lIns="0" tIns="0" rIns="0" bIns="0" rtlCol="0" anchor="b" anchorCtr="0">
            <a:noAutofit/>
          </a:bodyPr>
          <a:lstStyle>
            <a:lvl1pPr marL="0" indent="0" algn="l">
              <a:lnSpc>
                <a:spcPct val="100000"/>
              </a:lnSpc>
              <a:spcBef>
                <a:spcPts val="0"/>
              </a:spcBef>
              <a:buFont typeface="Arial" panose="020B0604020202020204" pitchFamily="34" charset="0"/>
              <a:buNone/>
              <a:defRPr sz="599" b="0" spc="0" baseline="0">
                <a:solidFill>
                  <a:schemeClr val="accent2"/>
                </a:solidFill>
                <a:latin typeface="+mn-lt"/>
              </a:defRPr>
            </a:lvl1pPr>
            <a:lvl2pPr marL="0" indent="0" algn="l">
              <a:lnSpc>
                <a:spcPct val="100000"/>
              </a:lnSpc>
              <a:spcBef>
                <a:spcPts val="0"/>
              </a:spcBef>
              <a:defRPr sz="749" b="0" spc="0" baseline="0">
                <a:latin typeface="+mn-lt"/>
              </a:defRPr>
            </a:lvl2pPr>
            <a:lvl3pPr marL="0" indent="0" algn="l">
              <a:lnSpc>
                <a:spcPct val="100000"/>
              </a:lnSpc>
              <a:spcBef>
                <a:spcPts val="0"/>
              </a:spcBef>
              <a:defRPr sz="749" b="0" spc="0" baseline="0">
                <a:latin typeface="+mn-lt"/>
              </a:defRPr>
            </a:lvl3pPr>
            <a:lvl4pPr marL="0" indent="0" algn="l">
              <a:lnSpc>
                <a:spcPct val="100000"/>
              </a:lnSpc>
              <a:spcBef>
                <a:spcPts val="0"/>
              </a:spcBef>
              <a:defRPr sz="749" b="0" spc="0" baseline="0">
                <a:latin typeface="+mn-lt"/>
              </a:defRPr>
            </a:lvl4pPr>
            <a:lvl5pPr marL="0" indent="0" algn="l">
              <a:lnSpc>
                <a:spcPct val="100000"/>
              </a:lnSpc>
              <a:spcBef>
                <a:spcPts val="0"/>
              </a:spcBef>
              <a:defRPr sz="749" b="0" spc="0" baseline="0">
                <a:latin typeface="+mn-lt"/>
              </a:defRPr>
            </a:lvl5pPr>
            <a:lvl6pPr marL="0" indent="0" algn="l">
              <a:lnSpc>
                <a:spcPct val="100000"/>
              </a:lnSpc>
              <a:spcBef>
                <a:spcPts val="0"/>
              </a:spcBef>
              <a:defRPr sz="749" b="0" spc="0" baseline="0">
                <a:latin typeface="+mn-lt"/>
              </a:defRPr>
            </a:lvl6pPr>
            <a:lvl7pPr marL="0" indent="0" algn="l">
              <a:lnSpc>
                <a:spcPct val="100000"/>
              </a:lnSpc>
              <a:spcBef>
                <a:spcPts val="0"/>
              </a:spcBef>
              <a:defRPr sz="749" b="0" spc="0" baseline="0">
                <a:latin typeface="+mn-lt"/>
              </a:defRPr>
            </a:lvl7pPr>
            <a:lvl8pPr marL="0" indent="0" algn="l">
              <a:lnSpc>
                <a:spcPct val="100000"/>
              </a:lnSpc>
              <a:spcBef>
                <a:spcPts val="0"/>
              </a:spcBef>
              <a:defRPr sz="749" b="0" spc="0" baseline="0">
                <a:latin typeface="+mn-lt"/>
              </a:defRPr>
            </a:lvl8pPr>
            <a:lvl9pPr marL="0" indent="0" algn="l">
              <a:lnSpc>
                <a:spcPct val="100000"/>
              </a:lnSpc>
              <a:spcBef>
                <a:spcPts val="0"/>
              </a:spcBef>
              <a:defRPr sz="749" b="0" spc="0" baseline="0">
                <a:latin typeface="+mn-lt"/>
              </a:defRPr>
            </a:lvl9pPr>
          </a:lstStyle>
          <a:p>
            <a:fld id="{9EBC2117-A117-4BC6-976E-325F0CB38EA0}" type="datetime1">
              <a:rPr lang="de-DE" smtClean="0"/>
              <a:t>09.10.2023</a:t>
            </a:fld>
            <a:endParaRPr lang="en-GB" dirty="0"/>
          </a:p>
        </p:txBody>
      </p:sp>
      <p:pic>
        <p:nvPicPr>
          <p:cNvPr id="37" name="RWE Logo">
            <a:extLst>
              <a:ext uri="{FF2B5EF4-FFF2-40B4-BE49-F238E27FC236}">
                <a16:creationId xmlns:a16="http://schemas.microsoft.com/office/drawing/2014/main" id="{9A6D5E80-44A9-4C8B-97F5-FB5DF37EC914}"/>
              </a:ext>
            </a:extLst>
          </p:cNvPr>
          <p:cNvPicPr>
            <a:picLocks noChangeAspect="1"/>
          </p:cNvPicPr>
          <p:nvPr userDrawn="1"/>
        </p:nvPicPr>
        <p:blipFill>
          <a:blip r:embed="rId26"/>
          <a:stretch>
            <a:fillRect/>
          </a:stretch>
        </p:blipFill>
        <p:spPr bwMode="black">
          <a:xfrm>
            <a:off x="538164" y="4891471"/>
            <a:ext cx="216000" cy="62120"/>
          </a:xfrm>
          <a:prstGeom prst="rect">
            <a:avLst/>
          </a:prstGeom>
        </p:spPr>
      </p:pic>
      <p:sp>
        <p:nvSpPr>
          <p:cNvPr id="5" name="Fußzeile">
            <a:extLst>
              <a:ext uri="{FF2B5EF4-FFF2-40B4-BE49-F238E27FC236}">
                <a16:creationId xmlns:a16="http://schemas.microsoft.com/office/drawing/2014/main" id="{F21EC125-AEE3-4B36-B8B0-D39D69B0058D}"/>
              </a:ext>
            </a:extLst>
          </p:cNvPr>
          <p:cNvSpPr>
            <a:spLocks noGrp="1"/>
          </p:cNvSpPr>
          <p:nvPr>
            <p:ph type="ftr" sz="quarter" idx="3"/>
          </p:nvPr>
        </p:nvSpPr>
        <p:spPr>
          <a:xfrm>
            <a:off x="1440000" y="4859642"/>
            <a:ext cx="6588000" cy="107900"/>
          </a:xfrm>
          <a:prstGeom prst="rect">
            <a:avLst/>
          </a:prstGeom>
        </p:spPr>
        <p:txBody>
          <a:bodyPr vert="horz" wrap="none" lIns="0" tIns="0" rIns="0" bIns="0" rtlCol="0" anchor="b" anchorCtr="0">
            <a:noAutofit/>
          </a:bodyPr>
          <a:lstStyle>
            <a:lvl1pPr marL="0" indent="0" algn="l">
              <a:lnSpc>
                <a:spcPct val="100000"/>
              </a:lnSpc>
              <a:spcBef>
                <a:spcPts val="0"/>
              </a:spcBef>
              <a:buFont typeface="Arial" panose="020B0604020202020204" pitchFamily="34" charset="0"/>
              <a:buNone/>
              <a:defRPr sz="649" b="0" spc="0" baseline="0">
                <a:solidFill>
                  <a:schemeClr val="accent2"/>
                </a:solidFill>
                <a:latin typeface="+mn-lt"/>
              </a:defRPr>
            </a:lvl1pPr>
            <a:lvl2pPr marL="0" indent="0" algn="l">
              <a:lnSpc>
                <a:spcPct val="100000"/>
              </a:lnSpc>
              <a:spcBef>
                <a:spcPts val="0"/>
              </a:spcBef>
              <a:defRPr sz="799" b="0" spc="0" baseline="0">
                <a:latin typeface="+mn-lt"/>
              </a:defRPr>
            </a:lvl2pPr>
            <a:lvl3pPr marL="0" indent="0" algn="l">
              <a:lnSpc>
                <a:spcPct val="100000"/>
              </a:lnSpc>
              <a:spcBef>
                <a:spcPts val="0"/>
              </a:spcBef>
              <a:defRPr sz="799" b="0" spc="0" baseline="0">
                <a:latin typeface="+mn-lt"/>
              </a:defRPr>
            </a:lvl3pPr>
            <a:lvl4pPr marL="0" indent="0" algn="l">
              <a:lnSpc>
                <a:spcPct val="100000"/>
              </a:lnSpc>
              <a:spcBef>
                <a:spcPts val="0"/>
              </a:spcBef>
              <a:defRPr sz="799" b="0" spc="0" baseline="0">
                <a:latin typeface="+mn-lt"/>
              </a:defRPr>
            </a:lvl4pPr>
            <a:lvl5pPr marL="0" indent="0" algn="l">
              <a:lnSpc>
                <a:spcPct val="100000"/>
              </a:lnSpc>
              <a:spcBef>
                <a:spcPts val="0"/>
              </a:spcBef>
              <a:defRPr sz="799" b="0" spc="0" baseline="0">
                <a:latin typeface="+mn-lt"/>
              </a:defRPr>
            </a:lvl5pPr>
            <a:lvl6pPr marL="0" indent="0" algn="l">
              <a:lnSpc>
                <a:spcPct val="100000"/>
              </a:lnSpc>
              <a:spcBef>
                <a:spcPts val="0"/>
              </a:spcBef>
              <a:defRPr sz="799" b="0" spc="0" baseline="0">
                <a:latin typeface="+mn-lt"/>
              </a:defRPr>
            </a:lvl6pPr>
            <a:lvl7pPr marL="0" indent="0" algn="l">
              <a:lnSpc>
                <a:spcPct val="100000"/>
              </a:lnSpc>
              <a:spcBef>
                <a:spcPts val="0"/>
              </a:spcBef>
              <a:defRPr sz="799" b="0" spc="0" baseline="0">
                <a:latin typeface="+mn-lt"/>
              </a:defRPr>
            </a:lvl7pPr>
            <a:lvl8pPr marL="0" indent="0" algn="l">
              <a:lnSpc>
                <a:spcPct val="100000"/>
              </a:lnSpc>
              <a:spcBef>
                <a:spcPts val="0"/>
              </a:spcBef>
              <a:defRPr sz="799" b="0" spc="0" baseline="0">
                <a:latin typeface="+mn-lt"/>
              </a:defRPr>
            </a:lvl8pPr>
            <a:lvl9pPr marL="0" indent="0" algn="l">
              <a:lnSpc>
                <a:spcPct val="100000"/>
              </a:lnSpc>
              <a:spcBef>
                <a:spcPts val="0"/>
              </a:spcBef>
              <a:defRPr sz="799" b="0" spc="0" baseline="0">
                <a:latin typeface="+mn-lt"/>
              </a:defRPr>
            </a:lvl9pPr>
          </a:lstStyle>
          <a:p>
            <a:r>
              <a:rPr lang="en-US"/>
              <a:t>Subject matter of the presentation, which can also be very long</a:t>
            </a:r>
            <a:endParaRPr lang="en-GB" dirty="0"/>
          </a:p>
        </p:txBody>
      </p:sp>
      <p:sp>
        <p:nvSpPr>
          <p:cNvPr id="3" name="Text">
            <a:extLst>
              <a:ext uri="{FF2B5EF4-FFF2-40B4-BE49-F238E27FC236}">
                <a16:creationId xmlns:a16="http://schemas.microsoft.com/office/drawing/2014/main" id="{295CB520-98E5-41FF-8821-1765C2D727C9}"/>
              </a:ext>
            </a:extLst>
          </p:cNvPr>
          <p:cNvSpPr>
            <a:spLocks noGrp="1"/>
          </p:cNvSpPr>
          <p:nvPr>
            <p:ph type="body" idx="1"/>
          </p:nvPr>
        </p:nvSpPr>
        <p:spPr>
          <a:xfrm>
            <a:off x="538164" y="1436945"/>
            <a:ext cx="8064000" cy="3235504"/>
          </a:xfrm>
          <a:prstGeom prst="rect">
            <a:avLst/>
          </a:prstGeom>
        </p:spPr>
        <p:txBody>
          <a:bodyPr vert="horz" lIns="0" tIns="0" rIns="0" bIns="0" rtlCol="0" anchor="t" anchorCtr="0">
            <a:normAutofit/>
          </a:body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endParaRPr lang="en-GB" noProof="0" dirty="0"/>
          </a:p>
        </p:txBody>
      </p:sp>
    </p:spTree>
    <p:extLst>
      <p:ext uri="{BB962C8B-B14F-4D97-AF65-F5344CB8AC3E}">
        <p14:creationId xmlns:p14="http://schemas.microsoft.com/office/powerpoint/2010/main" val="40769832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Lst>
  <p:hf hdr="0"/>
  <p:txStyles>
    <p:titleStyle>
      <a:lvl1pPr marL="0" indent="0" algn="l" defTabSz="684800" rtl="0" eaLnBrk="1" latinLnBrk="0" hangingPunct="1">
        <a:lnSpc>
          <a:spcPct val="100000"/>
        </a:lnSpc>
        <a:spcBef>
          <a:spcPts val="0"/>
        </a:spcBef>
        <a:buFont typeface="Arial" panose="020B0604020202020204" pitchFamily="34" charset="0"/>
        <a:buNone/>
        <a:defRPr sz="2097" b="1" kern="1200" spc="0" baseline="0">
          <a:solidFill>
            <a:schemeClr val="tx1"/>
          </a:solidFill>
          <a:latin typeface="+mj-lt"/>
          <a:ea typeface="+mj-ea"/>
          <a:cs typeface="+mj-cs"/>
        </a:defRPr>
      </a:lvl1pPr>
    </p:titleStyle>
    <p:bodyStyle>
      <a:lvl1pPr marL="0" indent="0" algn="l" defTabSz="684800" rtl="0" eaLnBrk="1" latinLnBrk="0" hangingPunct="1">
        <a:lnSpc>
          <a:spcPct val="100000"/>
        </a:lnSpc>
        <a:spcBef>
          <a:spcPts val="599"/>
        </a:spcBef>
        <a:buFont typeface="Arial" panose="020B0604020202020204" pitchFamily="34" charset="0"/>
        <a:buNone/>
        <a:defRPr sz="1597" b="0" kern="1200" spc="0" baseline="0">
          <a:solidFill>
            <a:schemeClr val="accent2"/>
          </a:solidFill>
          <a:latin typeface="+mn-lt"/>
          <a:ea typeface="+mn-ea"/>
          <a:cs typeface="+mn-cs"/>
        </a:defRPr>
      </a:lvl1pPr>
      <a:lvl2pPr marL="0" indent="0" algn="l" defTabSz="684800" rtl="0" eaLnBrk="1" latinLnBrk="0" hangingPunct="1">
        <a:lnSpc>
          <a:spcPct val="100000"/>
        </a:lnSpc>
        <a:spcBef>
          <a:spcPts val="1199"/>
        </a:spcBef>
        <a:buFont typeface="Arial" panose="020B0604020202020204" pitchFamily="34" charset="0"/>
        <a:buNone/>
        <a:defRPr sz="1597" b="1" kern="1200" spc="0" baseline="0">
          <a:solidFill>
            <a:srgbClr val="3ED8C3"/>
          </a:solidFill>
          <a:latin typeface="+mn-lt"/>
          <a:ea typeface="+mn-ea"/>
          <a:cs typeface="+mn-cs"/>
        </a:defRPr>
      </a:lvl2pPr>
      <a:lvl3pPr marL="287580" indent="-287580" algn="l" defTabSz="684800" rtl="0" eaLnBrk="1" latinLnBrk="0" hangingPunct="1">
        <a:lnSpc>
          <a:spcPct val="100000"/>
        </a:lnSpc>
        <a:spcBef>
          <a:spcPts val="599"/>
        </a:spcBef>
        <a:buClr>
          <a:srgbClr val="3ED8C3"/>
        </a:buClr>
        <a:buFont typeface="RWE Sans 5.6" panose="00000500000000000000" pitchFamily="2" charset="0"/>
        <a:buChar char="•"/>
        <a:defRPr sz="1597" b="0" kern="1200" spc="0" baseline="0">
          <a:solidFill>
            <a:schemeClr val="accent2"/>
          </a:solidFill>
          <a:latin typeface="+mn-lt"/>
          <a:ea typeface="+mn-ea"/>
          <a:cs typeface="+mn-cs"/>
        </a:defRPr>
      </a:lvl3pPr>
      <a:lvl4pPr marL="575161" indent="-287580" algn="l" defTabSz="684800" rtl="0" eaLnBrk="1" latinLnBrk="0" hangingPunct="1">
        <a:lnSpc>
          <a:spcPct val="100000"/>
        </a:lnSpc>
        <a:spcBef>
          <a:spcPts val="0"/>
        </a:spcBef>
        <a:buClr>
          <a:srgbClr val="3ED8C3"/>
        </a:buClr>
        <a:buFont typeface="RWE Sans 5.6" panose="00000500000000000000" pitchFamily="2" charset="0"/>
        <a:buChar char="-"/>
        <a:defRPr sz="1597" b="0" kern="1200" spc="0" baseline="0">
          <a:solidFill>
            <a:schemeClr val="accent2"/>
          </a:solidFill>
          <a:latin typeface="+mn-lt"/>
          <a:ea typeface="+mn-ea"/>
          <a:cs typeface="+mn-cs"/>
        </a:defRPr>
      </a:lvl4pPr>
      <a:lvl5pPr marL="287580" indent="-287580" algn="l" defTabSz="684800" rtl="0" eaLnBrk="1" latinLnBrk="0" hangingPunct="1">
        <a:lnSpc>
          <a:spcPct val="100000"/>
        </a:lnSpc>
        <a:spcBef>
          <a:spcPts val="599"/>
        </a:spcBef>
        <a:buClr>
          <a:srgbClr val="3ED8C3"/>
        </a:buClr>
        <a:buFont typeface="+mj-lt"/>
        <a:buAutoNum type="arabicPeriod"/>
        <a:defRPr sz="1597" b="0" kern="1200" spc="0" baseline="0">
          <a:solidFill>
            <a:schemeClr val="accent2"/>
          </a:solidFill>
          <a:latin typeface="+mn-lt"/>
          <a:ea typeface="+mn-ea"/>
          <a:cs typeface="+mn-cs"/>
        </a:defRPr>
      </a:lvl5pPr>
      <a:lvl6pPr marL="575161" indent="-287580" algn="l" defTabSz="684800" rtl="0" eaLnBrk="1" latinLnBrk="0" hangingPunct="1">
        <a:lnSpc>
          <a:spcPct val="100000"/>
        </a:lnSpc>
        <a:spcBef>
          <a:spcPts val="0"/>
        </a:spcBef>
        <a:buClr>
          <a:srgbClr val="3ED8C3"/>
        </a:buClr>
        <a:buFont typeface="+mj-lt"/>
        <a:buAutoNum type="alphaLcPeriod"/>
        <a:defRPr sz="1597" b="0" kern="1200" spc="0" baseline="0">
          <a:solidFill>
            <a:schemeClr val="accent2"/>
          </a:solidFill>
          <a:latin typeface="+mn-lt"/>
          <a:ea typeface="+mn-ea"/>
          <a:cs typeface="+mn-cs"/>
        </a:defRPr>
      </a:lvl6pPr>
      <a:lvl7pPr marL="575161" indent="-287580" algn="l" defTabSz="684800" rtl="0" eaLnBrk="1" latinLnBrk="0" hangingPunct="1">
        <a:lnSpc>
          <a:spcPct val="100000"/>
        </a:lnSpc>
        <a:spcBef>
          <a:spcPts val="0"/>
        </a:spcBef>
        <a:buClr>
          <a:srgbClr val="3ED8C3"/>
        </a:buClr>
        <a:buFont typeface="+mj-lt"/>
        <a:buAutoNum type="alphaLcPeriod"/>
        <a:defRPr sz="1597" b="0" kern="1200" spc="0" baseline="0">
          <a:solidFill>
            <a:schemeClr val="accent2"/>
          </a:solidFill>
          <a:latin typeface="+mn-lt"/>
          <a:ea typeface="+mn-ea"/>
          <a:cs typeface="+mn-cs"/>
        </a:defRPr>
      </a:lvl7pPr>
      <a:lvl8pPr marL="575161" indent="-287580" algn="l" defTabSz="684800" rtl="0" eaLnBrk="1" latinLnBrk="0" hangingPunct="1">
        <a:lnSpc>
          <a:spcPct val="100000"/>
        </a:lnSpc>
        <a:spcBef>
          <a:spcPts val="0"/>
        </a:spcBef>
        <a:buClr>
          <a:srgbClr val="3ED8C3"/>
        </a:buClr>
        <a:buFont typeface="+mj-lt"/>
        <a:buAutoNum type="alphaLcPeriod"/>
        <a:defRPr sz="1597" b="0" kern="1200" spc="0" baseline="0">
          <a:solidFill>
            <a:schemeClr val="accent2"/>
          </a:solidFill>
          <a:latin typeface="+mn-lt"/>
          <a:ea typeface="+mn-ea"/>
          <a:cs typeface="+mn-cs"/>
        </a:defRPr>
      </a:lvl8pPr>
      <a:lvl9pPr marL="575161" indent="-287580" algn="l" defTabSz="684800" rtl="0" eaLnBrk="1" latinLnBrk="0" hangingPunct="1">
        <a:lnSpc>
          <a:spcPct val="100000"/>
        </a:lnSpc>
        <a:spcBef>
          <a:spcPts val="0"/>
        </a:spcBef>
        <a:buClr>
          <a:srgbClr val="3ED8C3"/>
        </a:buClr>
        <a:buFont typeface="+mj-lt"/>
        <a:buAutoNum type="alphaLcPeriod"/>
        <a:defRPr sz="1597" b="0" kern="1200" spc="0" baseline="0">
          <a:solidFill>
            <a:schemeClr val="accent2"/>
          </a:solidFill>
          <a:latin typeface="+mn-lt"/>
          <a:ea typeface="+mn-ea"/>
          <a:cs typeface="+mn-cs"/>
        </a:defRPr>
      </a:lvl9pPr>
    </p:bodyStyle>
    <p:otherStyle>
      <a:defPPr>
        <a:defRPr lang="de-DE"/>
      </a:defPPr>
      <a:lvl1pPr marL="0" algn="l" defTabSz="684800" rtl="0" eaLnBrk="1" latinLnBrk="0" hangingPunct="1">
        <a:defRPr sz="1348" kern="1200">
          <a:solidFill>
            <a:schemeClr val="tx1"/>
          </a:solidFill>
          <a:latin typeface="+mn-lt"/>
          <a:ea typeface="+mn-ea"/>
          <a:cs typeface="+mn-cs"/>
        </a:defRPr>
      </a:lvl1pPr>
      <a:lvl2pPr marL="342400" algn="l" defTabSz="684800" rtl="0" eaLnBrk="1" latinLnBrk="0" hangingPunct="1">
        <a:defRPr sz="1348" kern="1200">
          <a:solidFill>
            <a:schemeClr val="tx1"/>
          </a:solidFill>
          <a:latin typeface="+mn-lt"/>
          <a:ea typeface="+mn-ea"/>
          <a:cs typeface="+mn-cs"/>
        </a:defRPr>
      </a:lvl2pPr>
      <a:lvl3pPr marL="684800" algn="l" defTabSz="684800" rtl="0" eaLnBrk="1" latinLnBrk="0" hangingPunct="1">
        <a:defRPr sz="1348" kern="1200">
          <a:solidFill>
            <a:schemeClr val="tx1"/>
          </a:solidFill>
          <a:latin typeface="+mn-lt"/>
          <a:ea typeface="+mn-ea"/>
          <a:cs typeface="+mn-cs"/>
        </a:defRPr>
      </a:lvl3pPr>
      <a:lvl4pPr marL="1027200" algn="l" defTabSz="684800" rtl="0" eaLnBrk="1" latinLnBrk="0" hangingPunct="1">
        <a:defRPr sz="1348" kern="1200">
          <a:solidFill>
            <a:schemeClr val="tx1"/>
          </a:solidFill>
          <a:latin typeface="+mn-lt"/>
          <a:ea typeface="+mn-ea"/>
          <a:cs typeface="+mn-cs"/>
        </a:defRPr>
      </a:lvl4pPr>
      <a:lvl5pPr marL="1369600" algn="l" defTabSz="684800" rtl="0" eaLnBrk="1" latinLnBrk="0" hangingPunct="1">
        <a:defRPr sz="1348" kern="1200">
          <a:solidFill>
            <a:schemeClr val="tx1"/>
          </a:solidFill>
          <a:latin typeface="+mn-lt"/>
          <a:ea typeface="+mn-ea"/>
          <a:cs typeface="+mn-cs"/>
        </a:defRPr>
      </a:lvl5pPr>
      <a:lvl6pPr marL="1712000" algn="l" defTabSz="684800" rtl="0" eaLnBrk="1" latinLnBrk="0" hangingPunct="1">
        <a:defRPr sz="1348" kern="1200">
          <a:solidFill>
            <a:schemeClr val="tx1"/>
          </a:solidFill>
          <a:latin typeface="+mn-lt"/>
          <a:ea typeface="+mn-ea"/>
          <a:cs typeface="+mn-cs"/>
        </a:defRPr>
      </a:lvl6pPr>
      <a:lvl7pPr marL="2054401" algn="l" defTabSz="684800" rtl="0" eaLnBrk="1" latinLnBrk="0" hangingPunct="1">
        <a:defRPr sz="1348" kern="1200">
          <a:solidFill>
            <a:schemeClr val="tx1"/>
          </a:solidFill>
          <a:latin typeface="+mn-lt"/>
          <a:ea typeface="+mn-ea"/>
          <a:cs typeface="+mn-cs"/>
        </a:defRPr>
      </a:lvl7pPr>
      <a:lvl8pPr marL="2396801" algn="l" defTabSz="684800" rtl="0" eaLnBrk="1" latinLnBrk="0" hangingPunct="1">
        <a:defRPr sz="1348" kern="1200">
          <a:solidFill>
            <a:schemeClr val="tx1"/>
          </a:solidFill>
          <a:latin typeface="+mn-lt"/>
          <a:ea typeface="+mn-ea"/>
          <a:cs typeface="+mn-cs"/>
        </a:defRPr>
      </a:lvl8pPr>
      <a:lvl9pPr marL="2739201" algn="l" defTabSz="684800" rtl="0" eaLnBrk="1" latinLnBrk="0" hangingPunct="1">
        <a:defRPr sz="13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fgeronde rechthoek 7"/>
          <p:cNvSpPr/>
          <p:nvPr/>
        </p:nvSpPr>
        <p:spPr>
          <a:xfrm>
            <a:off x="1" y="0"/>
            <a:ext cx="9144000" cy="5143500"/>
          </a:xfrm>
          <a:prstGeom prst="roundRect">
            <a:avLst>
              <a:gd name="adj" fmla="val 13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9" name="Rechthoek 8"/>
          <p:cNvSpPr/>
          <p:nvPr userDrawn="1"/>
        </p:nvSpPr>
        <p:spPr>
          <a:xfrm>
            <a:off x="1" y="1068573"/>
            <a:ext cx="9144000" cy="34158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mn-lt"/>
            </a:endParaRPr>
          </a:p>
        </p:txBody>
      </p:sp>
      <p:sp>
        <p:nvSpPr>
          <p:cNvPr id="2" name="Tijdelijke aanduiding voor titel 1"/>
          <p:cNvSpPr>
            <a:spLocks noGrp="1"/>
          </p:cNvSpPr>
          <p:nvPr>
            <p:ph type="title"/>
          </p:nvPr>
        </p:nvSpPr>
        <p:spPr>
          <a:xfrm>
            <a:off x="354349" y="144001"/>
            <a:ext cx="8435303" cy="486000"/>
          </a:xfrm>
          <a:prstGeom prst="rect">
            <a:avLst/>
          </a:prstGeom>
        </p:spPr>
        <p:txBody>
          <a:bodyPr vert="horz" lIns="72000" tIns="144000" rIns="72000" bIns="144000" rtlCol="0" anchor="t">
            <a:noAutofit/>
          </a:bodyPr>
          <a:lstStyle/>
          <a:p>
            <a:r>
              <a:rPr lang="nl-NL"/>
              <a:t>Klik om de stijl te bewerken</a:t>
            </a:r>
            <a:endParaRPr lang="en-GB"/>
          </a:p>
        </p:txBody>
      </p:sp>
      <p:sp>
        <p:nvSpPr>
          <p:cNvPr id="3" name="Tijdelijke aanduiding voor tekst 2"/>
          <p:cNvSpPr>
            <a:spLocks noGrp="1"/>
          </p:cNvSpPr>
          <p:nvPr>
            <p:ph type="body" idx="1"/>
          </p:nvPr>
        </p:nvSpPr>
        <p:spPr>
          <a:xfrm>
            <a:off x="354349" y="1065075"/>
            <a:ext cx="8435303" cy="3415816"/>
          </a:xfrm>
          <a:prstGeom prst="rect">
            <a:avLst/>
          </a:prstGeom>
        </p:spPr>
        <p:txBody>
          <a:bodyPr vert="horz" lIns="72000" tIns="270000" rIns="144000" bIns="27000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endParaRPr lang="en-GB"/>
          </a:p>
        </p:txBody>
      </p:sp>
      <p:sp>
        <p:nvSpPr>
          <p:cNvPr id="4" name="Tijdelijke aanduiding voor datum 3"/>
          <p:cNvSpPr>
            <a:spLocks noGrp="1"/>
          </p:cNvSpPr>
          <p:nvPr>
            <p:ph type="dt" sz="half" idx="2"/>
          </p:nvPr>
        </p:nvSpPr>
        <p:spPr>
          <a:xfrm>
            <a:off x="1142705" y="4683258"/>
            <a:ext cx="2058055" cy="273844"/>
          </a:xfrm>
          <a:prstGeom prst="rect">
            <a:avLst/>
          </a:prstGeom>
        </p:spPr>
        <p:txBody>
          <a:bodyPr vert="horz" lIns="0" tIns="0" rIns="0" bIns="0" rtlCol="0" anchor="ctr"/>
          <a:lstStyle>
            <a:lvl1pPr algn="l">
              <a:defRPr sz="825">
                <a:solidFill>
                  <a:schemeClr val="tx2"/>
                </a:solidFill>
                <a:latin typeface="+mn-lt"/>
              </a:defRPr>
            </a:lvl1pPr>
          </a:lstStyle>
          <a:p>
            <a:fld id="{BF3C2873-2164-4231-BE1D-C549B9E6CB93}" type="datetime4">
              <a:rPr lang="nl-NL" smtClean="0"/>
              <a:t>9 oktober 2023</a:t>
            </a:fld>
            <a:endParaRPr lang="en-GB"/>
          </a:p>
        </p:txBody>
      </p:sp>
      <p:sp>
        <p:nvSpPr>
          <p:cNvPr id="5" name="Tijdelijke aanduiding voor voettekst 4"/>
          <p:cNvSpPr>
            <a:spLocks noGrp="1"/>
          </p:cNvSpPr>
          <p:nvPr>
            <p:ph type="ftr" sz="quarter" idx="3"/>
          </p:nvPr>
        </p:nvSpPr>
        <p:spPr>
          <a:xfrm>
            <a:off x="577071" y="4656186"/>
            <a:ext cx="610410" cy="273844"/>
          </a:xfrm>
          <a:prstGeom prst="rect">
            <a:avLst/>
          </a:prstGeom>
        </p:spPr>
        <p:txBody>
          <a:bodyPr vert="horz" lIns="0" tIns="0" rIns="0" bIns="0" rtlCol="0" anchor="ctr"/>
          <a:lstStyle>
            <a:lvl1pPr algn="ctr">
              <a:defRPr sz="1349">
                <a:solidFill>
                  <a:schemeClr val="tx2"/>
                </a:solidFill>
                <a:latin typeface="+mn-lt"/>
              </a:defRPr>
            </a:lvl1pPr>
          </a:lstStyle>
          <a:p>
            <a:r>
              <a:rPr lang="en-GB"/>
              <a:t>|</a:t>
            </a:r>
          </a:p>
        </p:txBody>
      </p:sp>
      <p:sp>
        <p:nvSpPr>
          <p:cNvPr id="6" name="Tijdelijke aanduiding voor dianummer 5"/>
          <p:cNvSpPr>
            <a:spLocks noGrp="1"/>
          </p:cNvSpPr>
          <p:nvPr>
            <p:ph type="sldNum" sz="quarter" idx="4"/>
          </p:nvPr>
        </p:nvSpPr>
        <p:spPr>
          <a:xfrm>
            <a:off x="216516" y="4683258"/>
            <a:ext cx="405333" cy="273844"/>
          </a:xfrm>
          <a:prstGeom prst="rect">
            <a:avLst/>
          </a:prstGeom>
        </p:spPr>
        <p:txBody>
          <a:bodyPr vert="horz" lIns="0" tIns="0" rIns="0" bIns="0" rtlCol="0" anchor="ctr"/>
          <a:lstStyle>
            <a:lvl1pPr algn="r">
              <a:defRPr sz="825">
                <a:solidFill>
                  <a:schemeClr val="tx2"/>
                </a:solidFill>
                <a:latin typeface="+mn-lt"/>
              </a:defRPr>
            </a:lvl1pPr>
          </a:lstStyle>
          <a:p>
            <a:fld id="{534B5F9C-CFE5-4EC6-9BBB-664E2F56B033}" type="slidenum">
              <a:rPr lang="en-GB" smtClean="0"/>
              <a:pPr/>
              <a:t>‹nr.›</a:t>
            </a:fld>
            <a:endParaRPr lang="en-GB"/>
          </a:p>
        </p:txBody>
      </p:sp>
      <p:sp>
        <p:nvSpPr>
          <p:cNvPr id="12" name="Tijdelijke aanduiding voor dianummer 5" hidden="1"/>
          <p:cNvSpPr txBox="1">
            <a:spLocks/>
          </p:cNvSpPr>
          <p:nvPr/>
        </p:nvSpPr>
        <p:spPr>
          <a:xfrm>
            <a:off x="3505201" y="4916490"/>
            <a:ext cx="2133600" cy="258763"/>
          </a:xfrm>
          <a:prstGeom prst="rect">
            <a:avLst/>
          </a:prstGeom>
        </p:spPr>
        <p:txBody>
          <a:bodyPr vert="horz" lIns="91392" tIns="45696" rIns="91392" bIns="45696" rtlCol="0" anchor="ctr"/>
          <a:lstStyle>
            <a:defPPr>
              <a:defRPr lang="nl-NL"/>
            </a:defPPr>
            <a:lvl1pPr marL="0" algn="r" defTabSz="914400" rtl="0" eaLnBrk="1" latinLnBrk="0" hangingPunct="1">
              <a:defRPr sz="8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solidFill>
                  <a:schemeClr val="tx2"/>
                </a:solidFill>
                <a:latin typeface="+mn-lt"/>
              </a:rPr>
              <a:t>© Copyright - Port of Rotterdam</a:t>
            </a:r>
            <a:endParaRPr lang="nl-NL" sz="600">
              <a:solidFill>
                <a:schemeClr val="tx2"/>
              </a:solidFill>
              <a:latin typeface="+mn-lt"/>
            </a:endParaRPr>
          </a:p>
        </p:txBody>
      </p:sp>
      <p:pic>
        <p:nvPicPr>
          <p:cNvPr id="13" name="Afbeelding 12">
            <a:extLst>
              <a:ext uri="{FF2B5EF4-FFF2-40B4-BE49-F238E27FC236}">
                <a16:creationId xmlns:a16="http://schemas.microsoft.com/office/drawing/2014/main" id="{79449C17-D9E8-4EF1-9FEE-6F3D3C34542A}"/>
              </a:ext>
            </a:extLst>
          </p:cNvPr>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7450696" y="4610871"/>
            <a:ext cx="1333602" cy="433738"/>
          </a:xfrm>
          <a:prstGeom prst="rect">
            <a:avLst/>
          </a:prstGeom>
        </p:spPr>
      </p:pic>
    </p:spTree>
    <p:extLst>
      <p:ext uri="{BB962C8B-B14F-4D97-AF65-F5344CB8AC3E}">
        <p14:creationId xmlns:p14="http://schemas.microsoft.com/office/powerpoint/2010/main" val="247542573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Lst>
  <p:hf hdr="0"/>
  <p:txStyles>
    <p:titleStyle>
      <a:lvl1pPr algn="l" defTabSz="685434" rtl="0" eaLnBrk="1" latinLnBrk="0" hangingPunct="1">
        <a:lnSpc>
          <a:spcPct val="90000"/>
        </a:lnSpc>
        <a:spcBef>
          <a:spcPct val="0"/>
        </a:spcBef>
        <a:buNone/>
        <a:defRPr sz="2399" kern="1200" cap="all" baseline="0">
          <a:solidFill>
            <a:schemeClr val="tx2"/>
          </a:solidFill>
          <a:latin typeface="NLRTM ExtraBold" panose="00000900000000000000" pitchFamily="2" charset="0"/>
          <a:ea typeface="+mj-ea"/>
          <a:cs typeface="+mj-cs"/>
        </a:defRPr>
      </a:lvl1pPr>
    </p:titleStyle>
    <p:bodyStyle>
      <a:lvl1pPr marL="0" indent="0" algn="l" defTabSz="685434" rtl="0" eaLnBrk="1" latinLnBrk="0" hangingPunct="1">
        <a:lnSpc>
          <a:spcPct val="90000"/>
        </a:lnSpc>
        <a:spcBef>
          <a:spcPts val="525"/>
        </a:spcBef>
        <a:spcAft>
          <a:spcPts val="525"/>
        </a:spcAft>
        <a:buFont typeface="Arial" panose="020B0604020202020204" pitchFamily="34" charset="0"/>
        <a:buNone/>
        <a:defRPr sz="1499" b="0" i="0" u="none" kern="1200" spc="15" baseline="0">
          <a:solidFill>
            <a:schemeClr val="tx2"/>
          </a:solidFill>
          <a:effectLst/>
          <a:latin typeface="+mn-lt"/>
          <a:ea typeface="+mn-ea"/>
          <a:cs typeface="+mn-cs"/>
        </a:defRPr>
      </a:lvl1pPr>
      <a:lvl2pPr marL="135659" indent="-135659" algn="l" defTabSz="685434" rtl="0" eaLnBrk="1" latinLnBrk="0" hangingPunct="1">
        <a:lnSpc>
          <a:spcPct val="90000"/>
        </a:lnSpc>
        <a:spcBef>
          <a:spcPts val="525"/>
        </a:spcBef>
        <a:spcAft>
          <a:spcPts val="525"/>
        </a:spcAft>
        <a:buSzPct val="110000"/>
        <a:buFont typeface="Arial" panose="020B0604020202020204" pitchFamily="34" charset="0"/>
        <a:buChar char="•"/>
        <a:defRPr sz="1499" kern="1200" spc="15" baseline="0">
          <a:solidFill>
            <a:schemeClr val="tx2"/>
          </a:solidFill>
          <a:latin typeface="+mn-lt"/>
          <a:ea typeface="+mn-ea"/>
          <a:cs typeface="+mn-cs"/>
        </a:defRPr>
      </a:lvl2pPr>
      <a:lvl3pPr marL="266558" indent="-133279" algn="l" defTabSz="685434" rtl="0" eaLnBrk="1" latinLnBrk="0" hangingPunct="1">
        <a:lnSpc>
          <a:spcPct val="90000"/>
        </a:lnSpc>
        <a:spcBef>
          <a:spcPts val="525"/>
        </a:spcBef>
        <a:spcAft>
          <a:spcPts val="525"/>
        </a:spcAft>
        <a:buFont typeface="Arial" panose="020B0604020202020204" pitchFamily="34" charset="0"/>
        <a:buChar char="−"/>
        <a:defRPr sz="1349" kern="1200" spc="15" baseline="0">
          <a:solidFill>
            <a:schemeClr val="tx2"/>
          </a:solidFill>
          <a:latin typeface="+mn-lt"/>
          <a:ea typeface="+mn-ea"/>
          <a:cs typeface="+mn-cs"/>
        </a:defRPr>
      </a:lvl3pPr>
      <a:lvl4pPr marL="0" indent="0" algn="l" defTabSz="685434" rtl="0" eaLnBrk="1" latinLnBrk="0" hangingPunct="1">
        <a:lnSpc>
          <a:spcPct val="90000"/>
        </a:lnSpc>
        <a:spcBef>
          <a:spcPts val="525"/>
        </a:spcBef>
        <a:spcAft>
          <a:spcPts val="525"/>
        </a:spcAft>
        <a:buFont typeface="Arial" panose="020B0604020202020204" pitchFamily="34" charset="0"/>
        <a:buNone/>
        <a:defRPr sz="1799" b="0" kern="1200" spc="15" baseline="0">
          <a:solidFill>
            <a:schemeClr val="tx2"/>
          </a:solidFill>
          <a:latin typeface="+mj-lt"/>
          <a:ea typeface="+mn-ea"/>
          <a:cs typeface="+mn-cs"/>
        </a:defRPr>
      </a:lvl4pPr>
      <a:lvl5pPr marL="0" indent="0" algn="l" defTabSz="685434" rtl="0" eaLnBrk="1" latinLnBrk="0" hangingPunct="1">
        <a:lnSpc>
          <a:spcPct val="90000"/>
        </a:lnSpc>
        <a:spcBef>
          <a:spcPts val="525"/>
        </a:spcBef>
        <a:spcAft>
          <a:spcPts val="525"/>
        </a:spcAft>
        <a:buFont typeface="Arial" panose="020B0604020202020204" pitchFamily="34" charset="0"/>
        <a:buNone/>
        <a:defRPr sz="2399" kern="1200" spc="15" baseline="0">
          <a:solidFill>
            <a:schemeClr val="tx2"/>
          </a:solidFill>
          <a:latin typeface="+mj-lt"/>
          <a:ea typeface="+mn-ea"/>
          <a:cs typeface="+mn-cs"/>
        </a:defRPr>
      </a:lvl5pPr>
      <a:lvl6pPr marL="257038" indent="-257038" algn="l" defTabSz="685434" rtl="0" eaLnBrk="1" latinLnBrk="0" hangingPunct="1">
        <a:lnSpc>
          <a:spcPct val="90000"/>
        </a:lnSpc>
        <a:spcBef>
          <a:spcPts val="525"/>
        </a:spcBef>
        <a:spcAft>
          <a:spcPts val="525"/>
        </a:spcAft>
        <a:buFont typeface="+mj-lt"/>
        <a:buAutoNum type="arabicPeriod"/>
        <a:defRPr sz="1499" kern="1200" spc="15" baseline="0">
          <a:solidFill>
            <a:schemeClr val="tx2"/>
          </a:solidFill>
          <a:latin typeface="+mn-lt"/>
          <a:ea typeface="+mn-ea"/>
          <a:cs typeface="+mn-cs"/>
        </a:defRPr>
      </a:lvl6pPr>
      <a:lvl7pPr marL="398647" indent="-132089" algn="l" defTabSz="685434" rtl="0" eaLnBrk="1" latinLnBrk="0" hangingPunct="1">
        <a:lnSpc>
          <a:spcPct val="90000"/>
        </a:lnSpc>
        <a:spcBef>
          <a:spcPts val="525"/>
        </a:spcBef>
        <a:spcAft>
          <a:spcPts val="525"/>
        </a:spcAft>
        <a:buSzPct val="110000"/>
        <a:buFont typeface="Arial" panose="020B0604020202020204" pitchFamily="34" charset="0"/>
        <a:buChar char="•"/>
        <a:defRPr sz="1499" kern="1200" spc="15" baseline="0">
          <a:solidFill>
            <a:schemeClr val="tx2"/>
          </a:solidFill>
          <a:latin typeface="+mn-lt"/>
          <a:ea typeface="+mn-ea"/>
          <a:cs typeface="+mn-cs"/>
        </a:defRPr>
      </a:lvl7pPr>
      <a:lvl8pPr marL="542635" indent="-143989" algn="l" defTabSz="685434" rtl="0" eaLnBrk="1" latinLnBrk="0" hangingPunct="1">
        <a:lnSpc>
          <a:spcPct val="90000"/>
        </a:lnSpc>
        <a:spcBef>
          <a:spcPts val="525"/>
        </a:spcBef>
        <a:spcAft>
          <a:spcPts val="525"/>
        </a:spcAft>
        <a:buFont typeface="Arial" panose="020B0604020202020204" pitchFamily="34" charset="0"/>
        <a:buChar char="−"/>
        <a:defRPr sz="1349" kern="1200" spc="15" baseline="0">
          <a:solidFill>
            <a:schemeClr val="tx2"/>
          </a:solidFill>
          <a:latin typeface="+mn-lt"/>
          <a:ea typeface="+mn-ea"/>
          <a:cs typeface="+mn-cs"/>
        </a:defRPr>
      </a:lvl8pPr>
      <a:lvl9pPr marL="0" indent="0" algn="l" defTabSz="685434" rtl="0" eaLnBrk="1" latinLnBrk="0" hangingPunct="1">
        <a:lnSpc>
          <a:spcPct val="90000"/>
        </a:lnSpc>
        <a:spcBef>
          <a:spcPts val="525"/>
        </a:spcBef>
        <a:spcAft>
          <a:spcPts val="525"/>
        </a:spcAft>
        <a:buFont typeface="Arial" panose="020B0604020202020204" pitchFamily="34" charset="0"/>
        <a:buNone/>
        <a:defRPr sz="1199" i="1" kern="1200" spc="15" baseline="0">
          <a:solidFill>
            <a:schemeClr val="tx2"/>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56">
          <p15:clr>
            <a:srgbClr val="F26B43"/>
          </p15:clr>
        </p15:guide>
        <p15:guide id="2" pos="384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8"/>
            <a:fld id="{7D1BBF23-272B-B849-AF0C-30DA7DE2526E}" type="datetimeFigureOut">
              <a:rPr lang="en-US" smtClean="0">
                <a:solidFill>
                  <a:prstClr val="black">
                    <a:tint val="75000"/>
                  </a:prstClr>
                </a:solidFill>
              </a:rPr>
              <a:pPr defTabSz="457178"/>
              <a:t>10/9/2023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8"/>
            <a:fld id="{55A1D698-2EEA-B84E-ACC3-4762FF1C4514}" type="slidenum">
              <a:rPr lang="en-US" smtClean="0">
                <a:solidFill>
                  <a:prstClr val="black">
                    <a:tint val="75000"/>
                  </a:prstClr>
                </a:solidFill>
              </a:rPr>
              <a:pPr defTabSz="457178"/>
              <a:t>‹nr.›</a:t>
            </a:fld>
            <a:endParaRPr lang="en-US">
              <a:solidFill>
                <a:prstClr val="black">
                  <a:tint val="75000"/>
                </a:prstClr>
              </a:solidFill>
            </a:endParaRPr>
          </a:p>
        </p:txBody>
      </p:sp>
    </p:spTree>
    <p:extLst>
      <p:ext uri="{BB962C8B-B14F-4D97-AF65-F5344CB8AC3E}">
        <p14:creationId xmlns:p14="http://schemas.microsoft.com/office/powerpoint/2010/main" val="171837992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Lst>
  <p:txStyles>
    <p:titleStyle>
      <a:lvl1pPr algn="ctr" defTabSz="457178" rtl="0" eaLnBrk="1" latinLnBrk="0" hangingPunct="1">
        <a:spcBef>
          <a:spcPct val="0"/>
        </a:spcBef>
        <a:buNone/>
        <a:defRPr sz="4400" kern="1200">
          <a:solidFill>
            <a:schemeClr val="tx1"/>
          </a:solidFill>
          <a:latin typeface="Arial Rounded MT Bold"/>
          <a:ea typeface="+mj-ea"/>
          <a:cs typeface="Arial Rounded MT Bold"/>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983" y="1469231"/>
            <a:ext cx="7772400" cy="1102519"/>
          </a:xfrm>
        </p:spPr>
        <p:txBody>
          <a:bodyPr>
            <a:normAutofit fontScale="90000"/>
          </a:bodyPr>
          <a:lstStyle/>
          <a:p>
            <a:r>
              <a:rPr lang="nl-NL" sz="3200" dirty="0"/>
              <a:t>Duurzaam opwekken in tijden van netcongestie</a:t>
            </a:r>
            <a:br>
              <a:rPr lang="nl-NL" sz="3200" dirty="0"/>
            </a:br>
            <a:endParaRPr lang="nl-NL" sz="3200" noProof="0" dirty="0"/>
          </a:p>
        </p:txBody>
      </p:sp>
      <p:sp>
        <p:nvSpPr>
          <p:cNvPr id="3" name="Subtitle 2">
            <a:extLst>
              <a:ext uri="{FF2B5EF4-FFF2-40B4-BE49-F238E27FC236}">
                <a16:creationId xmlns:a16="http://schemas.microsoft.com/office/drawing/2014/main" id="{32C1A2D1-6BBE-4539-8091-7CA2434A8585}"/>
              </a:ext>
            </a:extLst>
          </p:cNvPr>
          <p:cNvSpPr>
            <a:spLocks noGrp="1"/>
          </p:cNvSpPr>
          <p:nvPr>
            <p:ph type="subTitle" idx="1"/>
          </p:nvPr>
        </p:nvSpPr>
        <p:spPr>
          <a:xfrm>
            <a:off x="539552" y="2218139"/>
            <a:ext cx="7772400" cy="707221"/>
          </a:xfrm>
        </p:spPr>
        <p:txBody>
          <a:bodyPr>
            <a:normAutofit/>
          </a:bodyPr>
          <a:lstStyle/>
          <a:p>
            <a:endParaRPr lang="nl-NL" sz="1600" dirty="0"/>
          </a:p>
          <a:p>
            <a:r>
              <a:rPr lang="nl-NL" sz="1600" dirty="0"/>
              <a:t>3 oktober 2023, RESNML en RESZL </a:t>
            </a:r>
            <a:endParaRPr lang="nl-NL" sz="1200" u="sng"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260"/>
          <a:stretch/>
        </p:blipFill>
        <p:spPr>
          <a:xfrm>
            <a:off x="-13257" y="3003798"/>
            <a:ext cx="9299406" cy="2224925"/>
          </a:xfrm>
          <a:prstGeom prst="rect">
            <a:avLst/>
          </a:prstGeom>
        </p:spPr>
      </p:pic>
    </p:spTree>
    <p:extLst>
      <p:ext uri="{BB962C8B-B14F-4D97-AF65-F5344CB8AC3E}">
        <p14:creationId xmlns:p14="http://schemas.microsoft.com/office/powerpoint/2010/main" val="205877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6F25D-F8D1-B3B0-DF73-0D867474C7AE}"/>
              </a:ext>
            </a:extLst>
          </p:cNvPr>
          <p:cNvSpPr>
            <a:spLocks noGrp="1"/>
          </p:cNvSpPr>
          <p:nvPr>
            <p:ph type="title"/>
          </p:nvPr>
        </p:nvSpPr>
        <p:spPr/>
        <p:txBody>
          <a:bodyPr/>
          <a:lstStyle/>
          <a:p>
            <a:r>
              <a:rPr lang="nl-NL" dirty="0"/>
              <a:t>Oplossingen</a:t>
            </a:r>
            <a:endParaRPr lang="en-GB" dirty="0"/>
          </a:p>
        </p:txBody>
      </p:sp>
      <p:pic>
        <p:nvPicPr>
          <p:cNvPr id="2050" name="Picture 2" descr="Aanleg nieuwe 150 kV-verbinding tussen Marconistraat, Ommoord en Krimpen aan den IJssel ">
            <a:extLst>
              <a:ext uri="{FF2B5EF4-FFF2-40B4-BE49-F238E27FC236}">
                <a16:creationId xmlns:a16="http://schemas.microsoft.com/office/drawing/2014/main" id="{5980FFC7-0CCF-29B3-74C8-4D924D83A5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1714" y="1276350"/>
            <a:ext cx="4640571"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7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0B1B4-B5C7-2B8E-B799-0636D6E63D68}"/>
              </a:ext>
            </a:extLst>
          </p:cNvPr>
          <p:cNvSpPr>
            <a:spLocks noGrp="1"/>
          </p:cNvSpPr>
          <p:nvPr>
            <p:ph type="title"/>
          </p:nvPr>
        </p:nvSpPr>
        <p:spPr/>
        <p:txBody>
          <a:bodyPr/>
          <a:lstStyle/>
          <a:p>
            <a:r>
              <a:rPr lang="nl-NL" dirty="0"/>
              <a:t>Energie besparen</a:t>
            </a:r>
            <a:endParaRPr lang="en-GB" dirty="0"/>
          </a:p>
        </p:txBody>
      </p:sp>
      <p:pic>
        <p:nvPicPr>
          <p:cNvPr id="5122" name="Picture 2" descr="Bespaar nu energie in jouw bedrijf - Wageningen Werkt Duurzaam">
            <a:extLst>
              <a:ext uri="{FF2B5EF4-FFF2-40B4-BE49-F238E27FC236}">
                <a16:creationId xmlns:a16="http://schemas.microsoft.com/office/drawing/2014/main" id="{9E586771-6908-D91F-A675-59A962A829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066600"/>
            <a:ext cx="5085230" cy="33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4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52EA8-4968-354B-ABD6-A477133FE523}"/>
              </a:ext>
            </a:extLst>
          </p:cNvPr>
          <p:cNvSpPr>
            <a:spLocks noGrp="1"/>
          </p:cNvSpPr>
          <p:nvPr>
            <p:ph type="title"/>
          </p:nvPr>
        </p:nvSpPr>
        <p:spPr/>
        <p:txBody>
          <a:bodyPr>
            <a:normAutofit fontScale="90000"/>
          </a:bodyPr>
          <a:lstStyle/>
          <a:p>
            <a:r>
              <a:rPr lang="nl-NL" dirty="0"/>
              <a:t>Bedrijven: laat je adviseren over flexibiliteit</a:t>
            </a:r>
            <a:endParaRPr lang="en-GB" dirty="0"/>
          </a:p>
        </p:txBody>
      </p:sp>
      <p:pic>
        <p:nvPicPr>
          <p:cNvPr id="1026" name="Picture 2" descr="Gratis Energieadvies met onze energieadviseur | Vattenfall MKB">
            <a:extLst>
              <a:ext uri="{FF2B5EF4-FFF2-40B4-BE49-F238E27FC236}">
                <a16:creationId xmlns:a16="http://schemas.microsoft.com/office/drawing/2014/main" id="{BBC5AE2E-EF52-6F7C-CEBB-AAA2A0655A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2156" y="1276350"/>
            <a:ext cx="4399687"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3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C4985-D314-BE0B-F4E7-00B09AFFD98D}"/>
              </a:ext>
            </a:extLst>
          </p:cNvPr>
          <p:cNvSpPr>
            <a:spLocks noGrp="1"/>
          </p:cNvSpPr>
          <p:nvPr>
            <p:ph type="title"/>
          </p:nvPr>
        </p:nvSpPr>
        <p:spPr/>
        <p:txBody>
          <a:bodyPr>
            <a:normAutofit fontScale="90000"/>
          </a:bodyPr>
          <a:lstStyle/>
          <a:p>
            <a:r>
              <a:rPr lang="nl-NL" dirty="0"/>
              <a:t>Gebruik stroom als er veel aanbod is</a:t>
            </a:r>
            <a:br>
              <a:rPr lang="nl-NL" dirty="0"/>
            </a:br>
            <a:r>
              <a:rPr lang="nl-NL" dirty="0"/>
              <a:t>Energieweerbericht</a:t>
            </a:r>
            <a:endParaRPr lang="en-GB" dirty="0"/>
          </a:p>
        </p:txBody>
      </p:sp>
      <p:pic>
        <p:nvPicPr>
          <p:cNvPr id="2050" name="Picture 2">
            <a:extLst>
              <a:ext uri="{FF2B5EF4-FFF2-40B4-BE49-F238E27FC236}">
                <a16:creationId xmlns:a16="http://schemas.microsoft.com/office/drawing/2014/main" id="{82B645FC-D39E-BB86-E54A-22DA25D030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7885" y="1276350"/>
            <a:ext cx="5508229"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2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1814B-40FE-773F-F59B-5F0AEE8440A8}"/>
              </a:ext>
            </a:extLst>
          </p:cNvPr>
          <p:cNvSpPr>
            <a:spLocks noGrp="1"/>
          </p:cNvSpPr>
          <p:nvPr>
            <p:ph type="title"/>
          </p:nvPr>
        </p:nvSpPr>
        <p:spPr/>
        <p:txBody>
          <a:bodyPr>
            <a:normAutofit/>
          </a:bodyPr>
          <a:lstStyle/>
          <a:p>
            <a:r>
              <a:rPr lang="nl-NL" dirty="0"/>
              <a:t>Opwek en verbruik dicht bij elkaar</a:t>
            </a:r>
            <a:endParaRPr lang="en-GB" dirty="0"/>
          </a:p>
        </p:txBody>
      </p:sp>
      <p:pic>
        <p:nvPicPr>
          <p:cNvPr id="1026" name="Picture 2">
            <a:extLst>
              <a:ext uri="{FF2B5EF4-FFF2-40B4-BE49-F238E27FC236}">
                <a16:creationId xmlns:a16="http://schemas.microsoft.com/office/drawing/2014/main" id="{6C9E07D3-92C4-CEC7-825F-1CFDFCF83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052736"/>
            <a:ext cx="5197824" cy="33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8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F5796-CFBC-CB80-8FB0-596517ED7898}"/>
              </a:ext>
            </a:extLst>
          </p:cNvPr>
          <p:cNvSpPr>
            <a:spLocks noGrp="1"/>
          </p:cNvSpPr>
          <p:nvPr>
            <p:ph type="title"/>
          </p:nvPr>
        </p:nvSpPr>
        <p:spPr/>
        <p:txBody>
          <a:bodyPr>
            <a:normAutofit/>
          </a:bodyPr>
          <a:lstStyle/>
          <a:p>
            <a:r>
              <a:rPr lang="nl-NL" sz="2400" b="1" dirty="0">
                <a:latin typeface="Helvetica" panose="020B0604020202020204" pitchFamily="34" charset="0"/>
                <a:cs typeface="Helvetica" panose="020B0604020202020204" pitchFamily="34" charset="0"/>
              </a:rPr>
              <a:t>Zon &amp; wind: optimaal gebruik net</a:t>
            </a:r>
          </a:p>
        </p:txBody>
      </p:sp>
      <p:pic>
        <p:nvPicPr>
          <p:cNvPr id="4" name="Tijdelijke aanduiding voor inhoud 3">
            <a:extLst>
              <a:ext uri="{FF2B5EF4-FFF2-40B4-BE49-F238E27FC236}">
                <a16:creationId xmlns:a16="http://schemas.microsoft.com/office/drawing/2014/main" id="{8D343A6B-4650-4F7C-3202-8FCACBFEB9D6}"/>
              </a:ext>
            </a:extLst>
          </p:cNvPr>
          <p:cNvPicPr>
            <a:picLocks noGrp="1" noChangeAspect="1"/>
          </p:cNvPicPr>
          <p:nvPr>
            <p:ph idx="1"/>
          </p:nvPr>
        </p:nvPicPr>
        <p:blipFill rotWithShape="1">
          <a:blip r:embed="rId2"/>
          <a:srcRect l="1255" r="9617" b="2"/>
          <a:stretch/>
        </p:blipFill>
        <p:spPr>
          <a:xfrm>
            <a:off x="1547664" y="863898"/>
            <a:ext cx="5583962" cy="3743325"/>
          </a:xfrm>
          <a:prstGeom prst="rect">
            <a:avLst/>
          </a:prstGeom>
        </p:spPr>
      </p:pic>
    </p:spTree>
    <p:extLst>
      <p:ext uri="{BB962C8B-B14F-4D97-AF65-F5344CB8AC3E}">
        <p14:creationId xmlns:p14="http://schemas.microsoft.com/office/powerpoint/2010/main" val="248633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F42C8-A6C2-481A-5948-B9494ABAD86C}"/>
              </a:ext>
            </a:extLst>
          </p:cNvPr>
          <p:cNvSpPr>
            <a:spLocks noGrp="1"/>
          </p:cNvSpPr>
          <p:nvPr>
            <p:ph type="title"/>
          </p:nvPr>
        </p:nvSpPr>
        <p:spPr/>
        <p:txBody>
          <a:bodyPr>
            <a:normAutofit/>
          </a:bodyPr>
          <a:lstStyle/>
          <a:p>
            <a:r>
              <a:rPr lang="nl-NL" b="1" dirty="0">
                <a:latin typeface="Helvetica" panose="020B0604020202020204" pitchFamily="34" charset="0"/>
                <a:cs typeface="Helvetica" panose="020B0604020202020204" pitchFamily="34" charset="0"/>
              </a:rPr>
              <a:t>Batterijen bij zonneparken</a:t>
            </a:r>
          </a:p>
        </p:txBody>
      </p:sp>
      <p:pic>
        <p:nvPicPr>
          <p:cNvPr id="4" name="Tijdelijke aanduiding voor inhoud 3">
            <a:extLst>
              <a:ext uri="{FF2B5EF4-FFF2-40B4-BE49-F238E27FC236}">
                <a16:creationId xmlns:a16="http://schemas.microsoft.com/office/drawing/2014/main" id="{EB724315-EF90-E7DE-DFDF-A2A7381A61A9}"/>
              </a:ext>
            </a:extLst>
          </p:cNvPr>
          <p:cNvPicPr>
            <a:picLocks noGrp="1" noChangeAspect="1"/>
          </p:cNvPicPr>
          <p:nvPr>
            <p:ph idx="1"/>
          </p:nvPr>
        </p:nvPicPr>
        <p:blipFill rotWithShape="1">
          <a:blip r:embed="rId2"/>
          <a:srcRect r="430" b="3"/>
          <a:stretch/>
        </p:blipFill>
        <p:spPr>
          <a:xfrm>
            <a:off x="2266669" y="1203598"/>
            <a:ext cx="4623609" cy="3095625"/>
          </a:xfrm>
          <a:prstGeom prst="rect">
            <a:avLst/>
          </a:prstGeom>
        </p:spPr>
      </p:pic>
    </p:spTree>
    <p:extLst>
      <p:ext uri="{BB962C8B-B14F-4D97-AF65-F5344CB8AC3E}">
        <p14:creationId xmlns:p14="http://schemas.microsoft.com/office/powerpoint/2010/main" val="132848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9AC5F-83EF-CE0D-09AD-1440F8A4A078}"/>
              </a:ext>
            </a:extLst>
          </p:cNvPr>
          <p:cNvSpPr>
            <a:spLocks noGrp="1"/>
          </p:cNvSpPr>
          <p:nvPr>
            <p:ph type="title"/>
          </p:nvPr>
        </p:nvSpPr>
        <p:spPr/>
        <p:txBody>
          <a:bodyPr>
            <a:normAutofit fontScale="90000"/>
          </a:bodyPr>
          <a:lstStyle/>
          <a:p>
            <a:r>
              <a:rPr lang="nl-NL" dirty="0"/>
              <a:t>Bedrijventerrein met virtuele </a:t>
            </a:r>
            <a:r>
              <a:rPr lang="nl-NL" dirty="0" err="1"/>
              <a:t>energiehub</a:t>
            </a:r>
            <a:r>
              <a:rPr lang="nl-NL" dirty="0"/>
              <a:t> </a:t>
            </a:r>
            <a:endParaRPr lang="en-GB" dirty="0"/>
          </a:p>
        </p:txBody>
      </p:sp>
      <p:pic>
        <p:nvPicPr>
          <p:cNvPr id="3074" name="Picture 2" descr="Schiphol Trade Park meest duurzame businesspark wereld">
            <a:extLst>
              <a:ext uri="{FF2B5EF4-FFF2-40B4-BE49-F238E27FC236}">
                <a16:creationId xmlns:a16="http://schemas.microsoft.com/office/drawing/2014/main" id="{4003077F-52BA-7411-BAF6-F2EBA902E5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1276350"/>
            <a:ext cx="4953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1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A5298-B0C8-C583-4AF2-FD2C7F12C1C5}"/>
              </a:ext>
            </a:extLst>
          </p:cNvPr>
          <p:cNvSpPr>
            <a:spLocks noGrp="1"/>
          </p:cNvSpPr>
          <p:nvPr>
            <p:ph type="title"/>
          </p:nvPr>
        </p:nvSpPr>
        <p:spPr/>
        <p:txBody>
          <a:bodyPr>
            <a:normAutofit fontScale="90000"/>
          </a:bodyPr>
          <a:lstStyle/>
          <a:p>
            <a:r>
              <a:rPr lang="nl-NL" dirty="0"/>
              <a:t>Bedrijventerreinen met fysieke </a:t>
            </a:r>
            <a:r>
              <a:rPr lang="nl-NL" dirty="0" err="1"/>
              <a:t>energiehub</a:t>
            </a:r>
            <a:endParaRPr lang="en-GB" dirty="0"/>
          </a:p>
        </p:txBody>
      </p:sp>
      <p:sp>
        <p:nvSpPr>
          <p:cNvPr id="3" name="Tijdelijke aanduiding voor inhoud 2">
            <a:extLst>
              <a:ext uri="{FF2B5EF4-FFF2-40B4-BE49-F238E27FC236}">
                <a16:creationId xmlns:a16="http://schemas.microsoft.com/office/drawing/2014/main" id="{99F8A99C-03D1-4AE8-0F49-05831552716E}"/>
              </a:ext>
            </a:extLst>
          </p:cNvPr>
          <p:cNvSpPr>
            <a:spLocks noGrp="1"/>
          </p:cNvSpPr>
          <p:nvPr>
            <p:ph idx="1"/>
          </p:nvPr>
        </p:nvSpPr>
        <p:spPr/>
        <p:txBody>
          <a:bodyPr/>
          <a:lstStyle/>
          <a:p>
            <a:r>
              <a:rPr lang="nl-NL" sz="2400" b="0" i="0" dirty="0">
                <a:solidFill>
                  <a:srgbClr val="00415F"/>
                </a:solidFill>
                <a:effectLst/>
                <a:latin typeface="ArialMT"/>
              </a:rPr>
              <a:t>Een </a:t>
            </a:r>
            <a:r>
              <a:rPr lang="nl-NL" sz="2400" b="1" i="0" dirty="0" err="1">
                <a:solidFill>
                  <a:srgbClr val="00415F"/>
                </a:solidFill>
                <a:effectLst/>
                <a:latin typeface="Arial-BoldMT"/>
              </a:rPr>
              <a:t>energiehub</a:t>
            </a:r>
            <a:r>
              <a:rPr lang="nl-NL" sz="2400" b="1" i="0" dirty="0">
                <a:solidFill>
                  <a:srgbClr val="00415F"/>
                </a:solidFill>
                <a:effectLst/>
                <a:latin typeface="Arial-BoldMT"/>
              </a:rPr>
              <a:t> </a:t>
            </a:r>
            <a:r>
              <a:rPr lang="nl-NL" sz="2400" b="0" i="0" dirty="0">
                <a:solidFill>
                  <a:srgbClr val="00415F"/>
                </a:solidFill>
                <a:effectLst/>
                <a:latin typeface="ArialMT"/>
              </a:rPr>
              <a:t>is een knooppunt in het energiesysteem waar verschillende netwerken met elkaar in verbinding staan en waar uitwisseling, conversie en opslag mogelijk is van verschillende energiedragers. De vraag en het aanbod van energie wordt hierbij efficiënt en effectief ingezet</a:t>
            </a:r>
            <a:r>
              <a:rPr lang="nl-NL" dirty="0"/>
              <a:t> </a:t>
            </a:r>
            <a:br>
              <a:rPr lang="nl-NL" dirty="0"/>
            </a:br>
            <a:endParaRPr lang="en-GB" dirty="0"/>
          </a:p>
        </p:txBody>
      </p:sp>
    </p:spTree>
    <p:extLst>
      <p:ext uri="{BB962C8B-B14F-4D97-AF65-F5344CB8AC3E}">
        <p14:creationId xmlns:p14="http://schemas.microsoft.com/office/powerpoint/2010/main" val="367636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8610B-04A8-DEA5-4327-ACF414161A5E}"/>
              </a:ext>
            </a:extLst>
          </p:cNvPr>
          <p:cNvSpPr>
            <a:spLocks noGrp="1"/>
          </p:cNvSpPr>
          <p:nvPr>
            <p:ph type="title"/>
          </p:nvPr>
        </p:nvSpPr>
        <p:spPr>
          <a:xfrm>
            <a:off x="467544" y="418356"/>
            <a:ext cx="8229600" cy="857250"/>
          </a:xfrm>
        </p:spPr>
        <p:txBody>
          <a:bodyPr>
            <a:normAutofit fontScale="90000"/>
          </a:bodyPr>
          <a:lstStyle/>
          <a:p>
            <a:r>
              <a:rPr lang="nl-NL" sz="2700" b="1" i="0" dirty="0">
                <a:solidFill>
                  <a:srgbClr val="00577E"/>
                </a:solidFill>
                <a:effectLst/>
                <a:latin typeface="Arial-BoldMT"/>
              </a:rPr>
              <a:t>Onderzoek </a:t>
            </a:r>
            <a:r>
              <a:rPr lang="nl-NL" sz="2700" b="1" i="0" dirty="0" err="1">
                <a:solidFill>
                  <a:srgbClr val="00577E"/>
                </a:solidFill>
                <a:effectLst/>
                <a:latin typeface="Arial-BoldMT"/>
              </a:rPr>
              <a:t>Haskoning</a:t>
            </a:r>
            <a:r>
              <a:rPr lang="nl-NL" sz="2700" b="1" i="0" dirty="0">
                <a:solidFill>
                  <a:srgbClr val="00577E"/>
                </a:solidFill>
                <a:effectLst/>
                <a:latin typeface="Arial-BoldMT"/>
              </a:rPr>
              <a:t> </a:t>
            </a:r>
            <a:r>
              <a:rPr lang="nl-NL" sz="2700" b="1" dirty="0">
                <a:solidFill>
                  <a:srgbClr val="00577E"/>
                </a:solidFill>
                <a:latin typeface="Arial-BoldMT"/>
              </a:rPr>
              <a:t>DHV</a:t>
            </a:r>
            <a:r>
              <a:rPr lang="nl-NL" sz="2700" b="1" i="0" dirty="0">
                <a:solidFill>
                  <a:srgbClr val="00577E"/>
                </a:solidFill>
                <a:effectLst/>
                <a:latin typeface="Arial-BoldMT"/>
              </a:rPr>
              <a:t>: </a:t>
            </a:r>
            <a:br>
              <a:rPr lang="nl-NL" sz="2700" b="1" i="0" dirty="0">
                <a:solidFill>
                  <a:srgbClr val="00577E"/>
                </a:solidFill>
                <a:effectLst/>
                <a:latin typeface="Arial-BoldMT"/>
              </a:rPr>
            </a:br>
            <a:r>
              <a:rPr lang="nl-NL" sz="2700" b="1" i="0" dirty="0">
                <a:solidFill>
                  <a:srgbClr val="00577E"/>
                </a:solidFill>
                <a:effectLst/>
                <a:latin typeface="Arial-BoldMT"/>
              </a:rPr>
              <a:t>355 geschikte bedrijven terreinen voor een </a:t>
            </a:r>
            <a:r>
              <a:rPr lang="nl-NL" sz="2700" b="1" i="0" dirty="0" err="1">
                <a:solidFill>
                  <a:srgbClr val="00577E"/>
                </a:solidFill>
                <a:effectLst/>
                <a:latin typeface="Arial-BoldMT"/>
              </a:rPr>
              <a:t>energiehub</a:t>
            </a:r>
            <a:r>
              <a:rPr lang="nl-NL" sz="2700" dirty="0"/>
              <a:t> </a:t>
            </a:r>
            <a:br>
              <a:rPr lang="nl-NL" dirty="0"/>
            </a:br>
            <a:r>
              <a:rPr lang="nl-NL" dirty="0"/>
              <a:t>Royal </a:t>
            </a:r>
            <a:endParaRPr lang="en-GB" dirty="0"/>
          </a:p>
        </p:txBody>
      </p:sp>
      <p:pic>
        <p:nvPicPr>
          <p:cNvPr id="5" name="Tijdelijke aanduiding voor inhoud 4">
            <a:extLst>
              <a:ext uri="{FF2B5EF4-FFF2-40B4-BE49-F238E27FC236}">
                <a16:creationId xmlns:a16="http://schemas.microsoft.com/office/drawing/2014/main" id="{0AFC9C9D-C8BF-56A4-4F99-A495F9761E73}"/>
              </a:ext>
            </a:extLst>
          </p:cNvPr>
          <p:cNvPicPr>
            <a:picLocks noGrp="1" noChangeAspect="1"/>
          </p:cNvPicPr>
          <p:nvPr>
            <p:ph idx="1"/>
          </p:nvPr>
        </p:nvPicPr>
        <p:blipFill>
          <a:blip r:embed="rId2"/>
          <a:stretch>
            <a:fillRect/>
          </a:stretch>
        </p:blipFill>
        <p:spPr>
          <a:xfrm>
            <a:off x="827584" y="987574"/>
            <a:ext cx="7404320" cy="3600000"/>
          </a:xfrm>
        </p:spPr>
      </p:pic>
    </p:spTree>
    <p:extLst>
      <p:ext uri="{BB962C8B-B14F-4D97-AF65-F5344CB8AC3E}">
        <p14:creationId xmlns:p14="http://schemas.microsoft.com/office/powerpoint/2010/main" val="382001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3B8EC-D9F4-5E28-21EE-CF4E053C5976}"/>
              </a:ext>
            </a:extLst>
          </p:cNvPr>
          <p:cNvSpPr>
            <a:spLocks noGrp="1"/>
          </p:cNvSpPr>
          <p:nvPr>
            <p:ph type="title"/>
          </p:nvPr>
        </p:nvSpPr>
        <p:spPr/>
        <p:txBody>
          <a:bodyPr>
            <a:normAutofit fontScale="90000"/>
          </a:bodyPr>
          <a:lstStyle/>
          <a:p>
            <a:r>
              <a:rPr lang="nl-NL" dirty="0"/>
              <a:t>NVDE: </a:t>
            </a:r>
            <a:r>
              <a:rPr lang="nl-NL" dirty="0" err="1"/>
              <a:t>Coalition</a:t>
            </a:r>
            <a:r>
              <a:rPr lang="nl-NL" dirty="0"/>
              <a:t> of </a:t>
            </a:r>
            <a:r>
              <a:rPr lang="nl-NL" dirty="0" err="1"/>
              <a:t>the</a:t>
            </a:r>
            <a:r>
              <a:rPr lang="nl-NL" dirty="0"/>
              <a:t> </a:t>
            </a:r>
            <a:r>
              <a:rPr lang="nl-NL" dirty="0" err="1"/>
              <a:t>willing</a:t>
            </a:r>
            <a:br>
              <a:rPr lang="nl-NL" dirty="0"/>
            </a:br>
            <a:r>
              <a:rPr lang="nl-NL" sz="1800" dirty="0"/>
              <a:t>1.600 leden, 23 </a:t>
            </a:r>
            <a:r>
              <a:rPr lang="nl-NL" sz="1800" dirty="0" err="1"/>
              <a:t>mrd</a:t>
            </a:r>
            <a:r>
              <a:rPr lang="nl-NL" sz="1800" dirty="0"/>
              <a:t>. omzet, 200.000 werknemers</a:t>
            </a:r>
            <a:endParaRPr lang="en-GB" sz="1800" dirty="0"/>
          </a:p>
        </p:txBody>
      </p:sp>
      <p:pic>
        <p:nvPicPr>
          <p:cNvPr id="5" name="Tijdelijke aanduiding voor inhoud 4">
            <a:extLst>
              <a:ext uri="{FF2B5EF4-FFF2-40B4-BE49-F238E27FC236}">
                <a16:creationId xmlns:a16="http://schemas.microsoft.com/office/drawing/2014/main" id="{EFCE27B4-F65F-ACF9-9F17-D36EC3610015}"/>
              </a:ext>
            </a:extLst>
          </p:cNvPr>
          <p:cNvPicPr>
            <a:picLocks noGrp="1" noChangeAspect="1"/>
          </p:cNvPicPr>
          <p:nvPr>
            <p:ph idx="1"/>
          </p:nvPr>
        </p:nvPicPr>
        <p:blipFill>
          <a:blip r:embed="rId2"/>
          <a:stretch>
            <a:fillRect/>
          </a:stretch>
        </p:blipFill>
        <p:spPr>
          <a:xfrm>
            <a:off x="1763688" y="1131590"/>
            <a:ext cx="5781069" cy="3240000"/>
          </a:xfrm>
        </p:spPr>
      </p:pic>
    </p:spTree>
    <p:extLst>
      <p:ext uri="{BB962C8B-B14F-4D97-AF65-F5344CB8AC3E}">
        <p14:creationId xmlns:p14="http://schemas.microsoft.com/office/powerpoint/2010/main" val="81940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FC947-6CB3-FF60-70BA-F2E0201A2FCB}"/>
              </a:ext>
            </a:extLst>
          </p:cNvPr>
          <p:cNvSpPr>
            <a:spLocks noGrp="1"/>
          </p:cNvSpPr>
          <p:nvPr>
            <p:ph type="title"/>
          </p:nvPr>
        </p:nvSpPr>
        <p:spPr/>
        <p:txBody>
          <a:bodyPr/>
          <a:lstStyle/>
          <a:p>
            <a:r>
              <a:rPr lang="nl-NL" dirty="0"/>
              <a:t>Beprijzen</a:t>
            </a:r>
            <a:endParaRPr lang="en-GB" dirty="0"/>
          </a:p>
        </p:txBody>
      </p:sp>
      <p:pic>
        <p:nvPicPr>
          <p:cNvPr id="4100" name="Picture 4" descr="Tafelventilator 30cm 35W chroom">
            <a:extLst>
              <a:ext uri="{FF2B5EF4-FFF2-40B4-BE49-F238E27FC236}">
                <a16:creationId xmlns:a16="http://schemas.microsoft.com/office/drawing/2014/main" id="{762D7353-07F1-C684-AA1B-A153989044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67718"/>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S - YouTube">
            <a:extLst>
              <a:ext uri="{FF2B5EF4-FFF2-40B4-BE49-F238E27FC236}">
                <a16:creationId xmlns:a16="http://schemas.microsoft.com/office/drawing/2014/main" id="{70EDB19D-8AE5-1C76-2EF6-879E1B52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50018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eel slimme meters werken niet goed - Installatie.nl">
            <a:extLst>
              <a:ext uri="{FF2B5EF4-FFF2-40B4-BE49-F238E27FC236}">
                <a16:creationId xmlns:a16="http://schemas.microsoft.com/office/drawing/2014/main" id="{05102FE2-15F2-36EF-4B57-89A19BAE3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635646"/>
            <a:ext cx="26860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E3B85-8EA9-82E2-F816-B8B7E2FBDB5F}"/>
              </a:ext>
            </a:extLst>
          </p:cNvPr>
          <p:cNvSpPr>
            <a:spLocks noGrp="1"/>
          </p:cNvSpPr>
          <p:nvPr>
            <p:ph type="title"/>
          </p:nvPr>
        </p:nvSpPr>
        <p:spPr/>
        <p:txBody>
          <a:bodyPr/>
          <a:lstStyle/>
          <a:p>
            <a:r>
              <a:rPr lang="nl-NL" dirty="0"/>
              <a:t>Samenwerkingsverband</a:t>
            </a:r>
            <a:endParaRPr lang="en-GB" dirty="0"/>
          </a:p>
        </p:txBody>
      </p:sp>
      <p:pic>
        <p:nvPicPr>
          <p:cNvPr id="5" name="Tijdelijke aanduiding voor inhoud 4">
            <a:extLst>
              <a:ext uri="{FF2B5EF4-FFF2-40B4-BE49-F238E27FC236}">
                <a16:creationId xmlns:a16="http://schemas.microsoft.com/office/drawing/2014/main" id="{A617C5A8-3204-890E-AFA9-869484A436DF}"/>
              </a:ext>
            </a:extLst>
          </p:cNvPr>
          <p:cNvPicPr>
            <a:picLocks noGrp="1" noChangeAspect="1"/>
          </p:cNvPicPr>
          <p:nvPr>
            <p:ph idx="1"/>
          </p:nvPr>
        </p:nvPicPr>
        <p:blipFill>
          <a:blip r:embed="rId2"/>
          <a:stretch>
            <a:fillRect/>
          </a:stretch>
        </p:blipFill>
        <p:spPr>
          <a:xfrm>
            <a:off x="1481262" y="915566"/>
            <a:ext cx="5629275" cy="2809875"/>
          </a:xfrm>
        </p:spPr>
      </p:pic>
    </p:spTree>
    <p:extLst>
      <p:ext uri="{BB962C8B-B14F-4D97-AF65-F5344CB8AC3E}">
        <p14:creationId xmlns:p14="http://schemas.microsoft.com/office/powerpoint/2010/main" val="156942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16296-B230-7786-D567-F28FB358C287}"/>
              </a:ext>
            </a:extLst>
          </p:cNvPr>
          <p:cNvSpPr>
            <a:spLocks noGrp="1"/>
          </p:cNvSpPr>
          <p:nvPr>
            <p:ph type="title"/>
          </p:nvPr>
        </p:nvSpPr>
        <p:spPr/>
        <p:txBody>
          <a:bodyPr>
            <a:normAutofit/>
          </a:bodyPr>
          <a:lstStyle/>
          <a:p>
            <a:r>
              <a:rPr lang="nl-NL" sz="2400" dirty="0"/>
              <a:t>Samenstelling Regioteam Energietransitie - 2023</a:t>
            </a:r>
          </a:p>
        </p:txBody>
      </p:sp>
      <p:pic>
        <p:nvPicPr>
          <p:cNvPr id="1026" name="Picture 2" descr="profielafbeelding">
            <a:extLst>
              <a:ext uri="{FF2B5EF4-FFF2-40B4-BE49-F238E27FC236}">
                <a16:creationId xmlns:a16="http://schemas.microsoft.com/office/drawing/2014/main" id="{2FC9BDAB-42DD-E13A-B52F-21735DECB6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62" t="18626" r="10453" b="21811"/>
          <a:stretch/>
        </p:blipFill>
        <p:spPr bwMode="auto">
          <a:xfrm>
            <a:off x="373257" y="1196302"/>
            <a:ext cx="1015186" cy="736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ergiePodium">
            <a:extLst>
              <a:ext uri="{FF2B5EF4-FFF2-40B4-BE49-F238E27FC236}">
                <a16:creationId xmlns:a16="http://schemas.microsoft.com/office/drawing/2014/main" id="{E30ADEFC-DF0D-05E2-00CC-EEFA5DBF1A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95" r="4881"/>
          <a:stretch/>
        </p:blipFill>
        <p:spPr bwMode="auto">
          <a:xfrm>
            <a:off x="1590128" y="1191193"/>
            <a:ext cx="1015186" cy="736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p Grooten - Public Affairs &amp; Communicatie - Nederlandse Vereniging  Duurzame Energie (NVDE) | LinkedIn">
            <a:extLst>
              <a:ext uri="{FF2B5EF4-FFF2-40B4-BE49-F238E27FC236}">
                <a16:creationId xmlns:a16="http://schemas.microsoft.com/office/drawing/2014/main" id="{2F30366A-F5D4-C057-7103-E19B400942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435"/>
          <a:stretch/>
        </p:blipFill>
        <p:spPr bwMode="auto">
          <a:xfrm>
            <a:off x="2807596" y="1182065"/>
            <a:ext cx="1015187" cy="7366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x Ten Velden - Adviseur Public Affairs en Communicatie - Nederlandse  Vereniging Duurzame Energie (NVDE) | LinkedIn">
            <a:extLst>
              <a:ext uri="{FF2B5EF4-FFF2-40B4-BE49-F238E27FC236}">
                <a16:creationId xmlns:a16="http://schemas.microsoft.com/office/drawing/2014/main" id="{7BA495B3-ADD5-6B65-38C3-3005BF57F0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91" b="18344"/>
          <a:stretch/>
        </p:blipFill>
        <p:spPr bwMode="auto">
          <a:xfrm>
            <a:off x="4024197" y="1182065"/>
            <a:ext cx="1015187" cy="7366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elie Veenstra (@AmelieVe) / Twitter">
            <a:extLst>
              <a:ext uri="{FF2B5EF4-FFF2-40B4-BE49-F238E27FC236}">
                <a16:creationId xmlns:a16="http://schemas.microsoft.com/office/drawing/2014/main" id="{5476EFD8-7230-487F-D90A-099FC342E6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181" b="9254"/>
          <a:stretch/>
        </p:blipFill>
        <p:spPr bwMode="auto">
          <a:xfrm>
            <a:off x="5240798" y="1191193"/>
            <a:ext cx="1015187" cy="7366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uter Verduyn – Liberaal Groen">
            <a:extLst>
              <a:ext uri="{FF2B5EF4-FFF2-40B4-BE49-F238E27FC236}">
                <a16:creationId xmlns:a16="http://schemas.microsoft.com/office/drawing/2014/main" id="{7756EFDB-7ACB-FB3F-ABE1-EFEE9F6B435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660" b="46918"/>
          <a:stretch/>
        </p:blipFill>
        <p:spPr bwMode="auto">
          <a:xfrm>
            <a:off x="6461789" y="1206222"/>
            <a:ext cx="1001517" cy="7267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ts Wijnen - Programma Manager - Energie-Nederland | LinkedIn">
            <a:extLst>
              <a:ext uri="{FF2B5EF4-FFF2-40B4-BE49-F238E27FC236}">
                <a16:creationId xmlns:a16="http://schemas.microsoft.com/office/drawing/2014/main" id="{7212B08B-34F3-7820-DA37-3CE5B5075BF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435"/>
          <a:stretch/>
        </p:blipFill>
        <p:spPr bwMode="auto">
          <a:xfrm>
            <a:off x="7668343" y="1201114"/>
            <a:ext cx="1001515" cy="72674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C04C7AD7-136C-0579-72C6-D564BE3B75E3}"/>
              </a:ext>
            </a:extLst>
          </p:cNvPr>
          <p:cNvSpPr txBox="1"/>
          <p:nvPr/>
        </p:nvSpPr>
        <p:spPr>
          <a:xfrm>
            <a:off x="6382306" y="1924119"/>
            <a:ext cx="1360004" cy="907941"/>
          </a:xfrm>
          <a:prstGeom prst="rect">
            <a:avLst/>
          </a:prstGeom>
          <a:noFill/>
        </p:spPr>
        <p:txBody>
          <a:bodyPr wrap="square" rtlCol="0">
            <a:spAutoFit/>
          </a:bodyPr>
          <a:lstStyle/>
          <a:p>
            <a:r>
              <a:rPr lang="nl-NL" sz="900" b="1" dirty="0"/>
              <a:t>Wouter Verduyn</a:t>
            </a:r>
            <a:br>
              <a:rPr lang="nl-NL" sz="1000" b="1" dirty="0"/>
            </a:br>
            <a:br>
              <a:rPr lang="nl-NL" sz="800" b="1" dirty="0"/>
            </a:br>
            <a:r>
              <a:rPr lang="nl-NL" sz="600" b="1" dirty="0"/>
              <a:t>E: wverduyn@energie-nederland.nl</a:t>
            </a:r>
            <a:br>
              <a:rPr lang="nl-NL" sz="800" b="1" dirty="0"/>
            </a:br>
            <a:r>
              <a:rPr lang="nl-NL" sz="600" b="1" dirty="0"/>
              <a:t>T: 06-45564617</a:t>
            </a:r>
            <a:br>
              <a:rPr lang="nl-NL" sz="800" b="1" dirty="0"/>
            </a:br>
            <a:br>
              <a:rPr lang="nl-NL" sz="800" b="1" dirty="0"/>
            </a:br>
            <a:r>
              <a:rPr lang="nl-NL" sz="800" b="1" dirty="0"/>
              <a:t>Contactpersoon: </a:t>
            </a:r>
            <a:br>
              <a:rPr lang="nl-NL" sz="800" b="1" dirty="0"/>
            </a:br>
            <a:r>
              <a:rPr lang="nl-NL" sz="800" dirty="0"/>
              <a:t>Utrecht</a:t>
            </a:r>
            <a:endParaRPr lang="nl-NL" sz="1000" dirty="0"/>
          </a:p>
        </p:txBody>
      </p:sp>
      <p:sp>
        <p:nvSpPr>
          <p:cNvPr id="12" name="Tekstvak 11">
            <a:extLst>
              <a:ext uri="{FF2B5EF4-FFF2-40B4-BE49-F238E27FC236}">
                <a16:creationId xmlns:a16="http://schemas.microsoft.com/office/drawing/2014/main" id="{1942CF8B-8C90-F1F8-0D57-D35D8897A565}"/>
              </a:ext>
            </a:extLst>
          </p:cNvPr>
          <p:cNvSpPr txBox="1"/>
          <p:nvPr/>
        </p:nvSpPr>
        <p:spPr>
          <a:xfrm>
            <a:off x="1507979" y="1935182"/>
            <a:ext cx="1109664" cy="907941"/>
          </a:xfrm>
          <a:prstGeom prst="rect">
            <a:avLst/>
          </a:prstGeom>
          <a:noFill/>
        </p:spPr>
        <p:txBody>
          <a:bodyPr wrap="square" rtlCol="0">
            <a:spAutoFit/>
          </a:bodyPr>
          <a:lstStyle/>
          <a:p>
            <a:r>
              <a:rPr lang="nl-NL" sz="900" b="1" dirty="0"/>
              <a:t>Joris Wijnhoven</a:t>
            </a:r>
            <a:br>
              <a:rPr lang="nl-NL" sz="800" b="1" dirty="0"/>
            </a:br>
            <a:br>
              <a:rPr lang="nl-NL" sz="800" b="1" dirty="0"/>
            </a:br>
            <a:r>
              <a:rPr lang="nl-NL" sz="600" b="1" dirty="0"/>
              <a:t>E: joriswijnhoven@nvde.nl</a:t>
            </a:r>
            <a:br>
              <a:rPr lang="nl-NL" sz="800" b="1" dirty="0"/>
            </a:br>
            <a:r>
              <a:rPr lang="nl-NL" sz="600" b="1" dirty="0"/>
              <a:t>T: 06-52062973</a:t>
            </a:r>
            <a:br>
              <a:rPr lang="nl-NL" sz="800" b="1" dirty="0"/>
            </a:br>
            <a:br>
              <a:rPr lang="nl-NL" sz="800" b="1" dirty="0"/>
            </a:br>
            <a:r>
              <a:rPr lang="nl-NL" sz="800" b="1" dirty="0"/>
              <a:t>Contactpersoon: </a:t>
            </a:r>
            <a:br>
              <a:rPr lang="nl-NL" sz="800" b="1" dirty="0"/>
            </a:br>
            <a:r>
              <a:rPr lang="nl-NL" sz="800" dirty="0"/>
              <a:t>Noord-Holland</a:t>
            </a:r>
            <a:endParaRPr lang="nl-NL" sz="1000" dirty="0"/>
          </a:p>
        </p:txBody>
      </p:sp>
      <p:sp>
        <p:nvSpPr>
          <p:cNvPr id="13" name="Tekstvak 12">
            <a:extLst>
              <a:ext uri="{FF2B5EF4-FFF2-40B4-BE49-F238E27FC236}">
                <a16:creationId xmlns:a16="http://schemas.microsoft.com/office/drawing/2014/main" id="{A558E33C-301F-AE2C-C80D-D0A74894621D}"/>
              </a:ext>
            </a:extLst>
          </p:cNvPr>
          <p:cNvSpPr txBox="1"/>
          <p:nvPr/>
        </p:nvSpPr>
        <p:spPr>
          <a:xfrm>
            <a:off x="2706982" y="1925537"/>
            <a:ext cx="1010950" cy="1184940"/>
          </a:xfrm>
          <a:prstGeom prst="rect">
            <a:avLst/>
          </a:prstGeom>
          <a:noFill/>
        </p:spPr>
        <p:txBody>
          <a:bodyPr wrap="square" rtlCol="0">
            <a:spAutoFit/>
          </a:bodyPr>
          <a:lstStyle/>
          <a:p>
            <a:r>
              <a:rPr lang="nl-NL" sz="900" b="1" dirty="0"/>
              <a:t>Jip Grooten</a:t>
            </a:r>
            <a:br>
              <a:rPr lang="nl-NL" sz="1000" b="1" dirty="0"/>
            </a:br>
            <a:br>
              <a:rPr lang="nl-NL" sz="800" b="1" dirty="0"/>
            </a:br>
            <a:r>
              <a:rPr lang="nl-NL" sz="600" b="1" dirty="0"/>
              <a:t>E: jipgrooten@nvde.nl</a:t>
            </a:r>
            <a:br>
              <a:rPr lang="nl-NL" sz="800" b="1" dirty="0"/>
            </a:br>
            <a:r>
              <a:rPr lang="nl-NL" sz="600" b="1" dirty="0"/>
              <a:t>T: 06-10122063</a:t>
            </a:r>
            <a:br>
              <a:rPr lang="nl-NL" sz="800" b="1" dirty="0"/>
            </a:br>
            <a:br>
              <a:rPr lang="nl-NL" sz="800" b="1" dirty="0"/>
            </a:br>
            <a:r>
              <a:rPr lang="nl-NL" sz="800" b="1" dirty="0"/>
              <a:t>Contactpersoon: </a:t>
            </a:r>
            <a:br>
              <a:rPr lang="nl-NL" sz="800" b="1" dirty="0"/>
            </a:br>
            <a:r>
              <a:rPr lang="nl-NL" sz="800" dirty="0"/>
              <a:t>Noord-Brabant</a:t>
            </a:r>
            <a:br>
              <a:rPr lang="nl-NL" sz="800" dirty="0"/>
            </a:br>
            <a:r>
              <a:rPr lang="nl-NL" sz="800" dirty="0"/>
              <a:t>Gelderland</a:t>
            </a:r>
            <a:br>
              <a:rPr lang="nl-NL" sz="800" dirty="0"/>
            </a:br>
            <a:r>
              <a:rPr lang="nl-NL" sz="800" dirty="0"/>
              <a:t>Zeeland</a:t>
            </a:r>
            <a:endParaRPr lang="nl-NL" sz="1000" dirty="0"/>
          </a:p>
        </p:txBody>
      </p:sp>
      <p:sp>
        <p:nvSpPr>
          <p:cNvPr id="14" name="Tekstvak 13">
            <a:extLst>
              <a:ext uri="{FF2B5EF4-FFF2-40B4-BE49-F238E27FC236}">
                <a16:creationId xmlns:a16="http://schemas.microsoft.com/office/drawing/2014/main" id="{699EC0C7-BD1C-B376-EE1E-5C6BCCCC2895}"/>
              </a:ext>
            </a:extLst>
          </p:cNvPr>
          <p:cNvSpPr txBox="1"/>
          <p:nvPr/>
        </p:nvSpPr>
        <p:spPr>
          <a:xfrm>
            <a:off x="3934444" y="1927859"/>
            <a:ext cx="1051859" cy="1308050"/>
          </a:xfrm>
          <a:prstGeom prst="rect">
            <a:avLst/>
          </a:prstGeom>
          <a:noFill/>
        </p:spPr>
        <p:txBody>
          <a:bodyPr wrap="square" rtlCol="0">
            <a:spAutoFit/>
          </a:bodyPr>
          <a:lstStyle/>
          <a:p>
            <a:r>
              <a:rPr lang="nl-NL" sz="900" b="1" dirty="0"/>
              <a:t>Max ten Velden</a:t>
            </a:r>
            <a:br>
              <a:rPr lang="nl-NL" sz="800" b="1" dirty="0"/>
            </a:br>
            <a:br>
              <a:rPr lang="nl-NL" sz="800" b="1" dirty="0"/>
            </a:br>
            <a:r>
              <a:rPr lang="nl-NL" sz="600" b="1" dirty="0"/>
              <a:t>E: maxtenvelden@nvde.nl</a:t>
            </a:r>
            <a:br>
              <a:rPr lang="nl-NL" sz="800" b="1" dirty="0"/>
            </a:br>
            <a:r>
              <a:rPr lang="nl-NL" sz="600" b="1" dirty="0"/>
              <a:t>T: 06-10538759</a:t>
            </a:r>
            <a:br>
              <a:rPr lang="nl-NL" sz="800" b="1" dirty="0"/>
            </a:br>
            <a:br>
              <a:rPr lang="nl-NL" sz="800" b="1" dirty="0"/>
            </a:br>
            <a:r>
              <a:rPr lang="nl-NL" sz="800" b="1" dirty="0"/>
              <a:t>Contactpersoon: </a:t>
            </a:r>
            <a:br>
              <a:rPr lang="nl-NL" sz="800" b="1" dirty="0"/>
            </a:br>
            <a:r>
              <a:rPr lang="nl-NL" sz="800" dirty="0"/>
              <a:t>Flevoland</a:t>
            </a:r>
            <a:br>
              <a:rPr lang="nl-NL" sz="800" dirty="0"/>
            </a:br>
            <a:r>
              <a:rPr lang="nl-NL" sz="800" dirty="0"/>
              <a:t>Groningen</a:t>
            </a:r>
            <a:br>
              <a:rPr lang="nl-NL" sz="800" dirty="0"/>
            </a:br>
            <a:r>
              <a:rPr lang="nl-NL" sz="800" dirty="0"/>
              <a:t>Drenthe</a:t>
            </a:r>
            <a:br>
              <a:rPr lang="nl-NL" sz="800" b="1" dirty="0"/>
            </a:br>
            <a:endParaRPr lang="nl-NL" sz="1000" b="1" dirty="0"/>
          </a:p>
        </p:txBody>
      </p:sp>
      <p:sp>
        <p:nvSpPr>
          <p:cNvPr id="15" name="Tekstvak 14">
            <a:extLst>
              <a:ext uri="{FF2B5EF4-FFF2-40B4-BE49-F238E27FC236}">
                <a16:creationId xmlns:a16="http://schemas.microsoft.com/office/drawing/2014/main" id="{0905157D-C1D2-4289-E2AB-ABA49EDDA156}"/>
              </a:ext>
            </a:extLst>
          </p:cNvPr>
          <p:cNvSpPr txBox="1"/>
          <p:nvPr/>
        </p:nvSpPr>
        <p:spPr>
          <a:xfrm>
            <a:off x="5144707" y="1927858"/>
            <a:ext cx="1360003" cy="907941"/>
          </a:xfrm>
          <a:prstGeom prst="rect">
            <a:avLst/>
          </a:prstGeom>
          <a:noFill/>
        </p:spPr>
        <p:txBody>
          <a:bodyPr wrap="square" rtlCol="0">
            <a:spAutoFit/>
          </a:bodyPr>
          <a:lstStyle/>
          <a:p>
            <a:r>
              <a:rPr lang="nl-NL" sz="900" b="1" dirty="0"/>
              <a:t>Amelie Veenstra</a:t>
            </a:r>
            <a:br>
              <a:rPr lang="nl-NL" sz="1000" b="1" dirty="0"/>
            </a:br>
            <a:br>
              <a:rPr lang="nl-NL" sz="800" b="1" dirty="0"/>
            </a:br>
            <a:r>
              <a:rPr lang="nl-NL" sz="600" b="1" dirty="0"/>
              <a:t>E: amelie.veenstra@hollandsolar.nl</a:t>
            </a:r>
            <a:br>
              <a:rPr lang="nl-NL" sz="600" b="1" dirty="0"/>
            </a:br>
            <a:r>
              <a:rPr lang="nl-NL" sz="600" b="1" dirty="0"/>
              <a:t>T: 06-10151553</a:t>
            </a:r>
            <a:br>
              <a:rPr lang="nl-NL" sz="800" b="1" dirty="0"/>
            </a:br>
            <a:br>
              <a:rPr lang="nl-NL" sz="800" b="1" dirty="0"/>
            </a:br>
            <a:r>
              <a:rPr lang="nl-NL" sz="800" b="1" dirty="0"/>
              <a:t>Contactpersoon: </a:t>
            </a:r>
            <a:br>
              <a:rPr lang="nl-NL" sz="800" b="1" dirty="0"/>
            </a:br>
            <a:r>
              <a:rPr lang="nl-NL" sz="800" dirty="0"/>
              <a:t>Friesland</a:t>
            </a:r>
            <a:endParaRPr lang="nl-NL" sz="1000" dirty="0"/>
          </a:p>
        </p:txBody>
      </p:sp>
      <p:sp>
        <p:nvSpPr>
          <p:cNvPr id="16" name="Tekstvak 15">
            <a:extLst>
              <a:ext uri="{FF2B5EF4-FFF2-40B4-BE49-F238E27FC236}">
                <a16:creationId xmlns:a16="http://schemas.microsoft.com/office/drawing/2014/main" id="{5D29602C-6D39-61B4-ED1E-213AAEF419D1}"/>
              </a:ext>
            </a:extLst>
          </p:cNvPr>
          <p:cNvSpPr txBox="1"/>
          <p:nvPr/>
        </p:nvSpPr>
        <p:spPr>
          <a:xfrm>
            <a:off x="292523" y="1935182"/>
            <a:ext cx="1010950" cy="907941"/>
          </a:xfrm>
          <a:prstGeom prst="rect">
            <a:avLst/>
          </a:prstGeom>
          <a:noFill/>
        </p:spPr>
        <p:txBody>
          <a:bodyPr wrap="square" rtlCol="0">
            <a:spAutoFit/>
          </a:bodyPr>
          <a:lstStyle/>
          <a:p>
            <a:r>
              <a:rPr lang="nl-NL" sz="900" b="1" dirty="0"/>
              <a:t>Puck Sanders</a:t>
            </a:r>
            <a:br>
              <a:rPr lang="nl-NL" sz="1000" b="1" dirty="0"/>
            </a:br>
            <a:r>
              <a:rPr lang="nl-NL" sz="800" i="1" dirty="0"/>
              <a:t>Teamcoördinator</a:t>
            </a:r>
            <a:br>
              <a:rPr lang="nl-NL" sz="800" b="1" dirty="0"/>
            </a:br>
            <a:r>
              <a:rPr lang="nl-NL" sz="600" b="1" dirty="0"/>
              <a:t>E: pucksanders@nvde.nl</a:t>
            </a:r>
            <a:br>
              <a:rPr lang="nl-NL" sz="800" b="1" dirty="0"/>
            </a:br>
            <a:r>
              <a:rPr lang="nl-NL" sz="600" b="1" dirty="0"/>
              <a:t>T: 06-38571526</a:t>
            </a:r>
            <a:br>
              <a:rPr lang="nl-NL" sz="800" b="1" dirty="0"/>
            </a:br>
            <a:br>
              <a:rPr lang="nl-NL" sz="800" b="1" dirty="0"/>
            </a:br>
            <a:r>
              <a:rPr lang="nl-NL" sz="800" b="1" dirty="0"/>
              <a:t>Contactpersoon: </a:t>
            </a:r>
            <a:br>
              <a:rPr lang="nl-NL" sz="800" b="1" dirty="0"/>
            </a:br>
            <a:r>
              <a:rPr lang="nl-NL" sz="800" dirty="0"/>
              <a:t>Zuid-Holland</a:t>
            </a:r>
          </a:p>
        </p:txBody>
      </p:sp>
      <p:sp>
        <p:nvSpPr>
          <p:cNvPr id="17" name="Tekstvak 16">
            <a:extLst>
              <a:ext uri="{FF2B5EF4-FFF2-40B4-BE49-F238E27FC236}">
                <a16:creationId xmlns:a16="http://schemas.microsoft.com/office/drawing/2014/main" id="{E4208FF5-ADD0-25EC-6DF7-06051BCBB6A7}"/>
              </a:ext>
            </a:extLst>
          </p:cNvPr>
          <p:cNvSpPr txBox="1"/>
          <p:nvPr/>
        </p:nvSpPr>
        <p:spPr>
          <a:xfrm>
            <a:off x="7619906" y="1918731"/>
            <a:ext cx="1300863" cy="1154162"/>
          </a:xfrm>
          <a:prstGeom prst="rect">
            <a:avLst/>
          </a:prstGeom>
          <a:noFill/>
        </p:spPr>
        <p:txBody>
          <a:bodyPr wrap="square" rtlCol="0">
            <a:spAutoFit/>
          </a:bodyPr>
          <a:lstStyle/>
          <a:p>
            <a:r>
              <a:rPr lang="nl-NL" sz="900" b="1" dirty="0"/>
              <a:t>Mats Wijnen</a:t>
            </a:r>
            <a:br>
              <a:rPr lang="nl-NL" sz="1000" b="1" dirty="0"/>
            </a:br>
            <a:br>
              <a:rPr lang="nl-NL" sz="800" b="1" dirty="0"/>
            </a:br>
            <a:r>
              <a:rPr lang="nl-NL" sz="600" b="1" dirty="0"/>
              <a:t>E: mwijnen@energie-nederland.nl</a:t>
            </a:r>
            <a:br>
              <a:rPr lang="nl-NL" sz="800" b="1" dirty="0"/>
            </a:br>
            <a:r>
              <a:rPr lang="nl-NL" sz="600" b="1" dirty="0"/>
              <a:t>T: 06-22006858</a:t>
            </a:r>
            <a:br>
              <a:rPr lang="nl-NL" sz="800" b="1" dirty="0"/>
            </a:br>
            <a:br>
              <a:rPr lang="nl-NL" sz="800" b="1" dirty="0"/>
            </a:br>
            <a:r>
              <a:rPr lang="nl-NL" sz="800" b="1" dirty="0"/>
              <a:t>Contactpersoon: </a:t>
            </a:r>
            <a:br>
              <a:rPr lang="nl-NL" sz="800" b="1" dirty="0"/>
            </a:br>
            <a:r>
              <a:rPr lang="nl-NL" sz="800" dirty="0"/>
              <a:t>Utrecht</a:t>
            </a:r>
          </a:p>
          <a:p>
            <a:r>
              <a:rPr lang="nl-NL" sz="800" dirty="0"/>
              <a:t>Overijssel</a:t>
            </a:r>
            <a:br>
              <a:rPr lang="nl-NL" sz="800" dirty="0"/>
            </a:br>
            <a:r>
              <a:rPr lang="nl-NL" sz="800" dirty="0"/>
              <a:t>Limburg</a:t>
            </a:r>
            <a:endParaRPr lang="nl-NL" sz="1000" dirty="0"/>
          </a:p>
        </p:txBody>
      </p:sp>
    </p:spTree>
    <p:extLst>
      <p:ext uri="{BB962C8B-B14F-4D97-AF65-F5344CB8AC3E}">
        <p14:creationId xmlns:p14="http://schemas.microsoft.com/office/powerpoint/2010/main" val="301065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A3D232-5ACA-47AA-CC5F-422F072238EA}"/>
              </a:ext>
            </a:extLst>
          </p:cNvPr>
          <p:cNvSpPr>
            <a:spLocks noGrp="1"/>
          </p:cNvSpPr>
          <p:nvPr>
            <p:ph type="title"/>
          </p:nvPr>
        </p:nvSpPr>
        <p:spPr/>
        <p:txBody>
          <a:bodyPr>
            <a:normAutofit fontScale="90000"/>
          </a:bodyPr>
          <a:lstStyle/>
          <a:p>
            <a:r>
              <a:rPr lang="nl-NL" dirty="0"/>
              <a:t>Opgericht uit ongeduld. </a:t>
            </a:r>
            <a:br>
              <a:rPr lang="nl-NL" dirty="0"/>
            </a:br>
            <a:r>
              <a:rPr lang="nl-NL" dirty="0"/>
              <a:t>Én optimistisch.</a:t>
            </a:r>
            <a:endParaRPr lang="en-GB" dirty="0"/>
          </a:p>
        </p:txBody>
      </p:sp>
      <p:pic>
        <p:nvPicPr>
          <p:cNvPr id="4" name="Tijdelijke aanduiding voor inhoud 3">
            <a:extLst>
              <a:ext uri="{FF2B5EF4-FFF2-40B4-BE49-F238E27FC236}">
                <a16:creationId xmlns:a16="http://schemas.microsoft.com/office/drawing/2014/main" id="{B3B9A3BD-B993-1E7B-978F-23FD44F55249}"/>
              </a:ext>
            </a:extLst>
          </p:cNvPr>
          <p:cNvPicPr>
            <a:picLocks noGrp="1" noChangeAspect="1"/>
          </p:cNvPicPr>
          <p:nvPr>
            <p:ph idx="1"/>
          </p:nvPr>
        </p:nvPicPr>
        <p:blipFill>
          <a:blip r:embed="rId2"/>
          <a:stretch>
            <a:fillRect/>
          </a:stretch>
        </p:blipFill>
        <p:spPr>
          <a:xfrm>
            <a:off x="586827" y="1276350"/>
            <a:ext cx="7970345" cy="3095625"/>
          </a:xfrm>
          <a:prstGeom prst="rect">
            <a:avLst/>
          </a:prstGeom>
        </p:spPr>
      </p:pic>
    </p:spTree>
    <p:extLst>
      <p:ext uri="{BB962C8B-B14F-4D97-AF65-F5344CB8AC3E}">
        <p14:creationId xmlns:p14="http://schemas.microsoft.com/office/powerpoint/2010/main" val="5165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8DEB3-1A32-5A74-6333-541331727348}"/>
              </a:ext>
            </a:extLst>
          </p:cNvPr>
          <p:cNvSpPr>
            <a:spLocks noGrp="1"/>
          </p:cNvSpPr>
          <p:nvPr>
            <p:ph type="title"/>
          </p:nvPr>
        </p:nvSpPr>
        <p:spPr/>
        <p:txBody>
          <a:bodyPr>
            <a:normAutofit fontScale="90000"/>
          </a:bodyPr>
          <a:lstStyle/>
          <a:p>
            <a:r>
              <a:rPr lang="nl-NL" dirty="0"/>
              <a:t>Daling broeikasgassen in 30 jaar…</a:t>
            </a:r>
            <a:br>
              <a:rPr lang="nl-NL" dirty="0"/>
            </a:br>
            <a:r>
              <a:rPr lang="nl-NL" dirty="0"/>
              <a:t>nog 30 jaar voor de rest</a:t>
            </a:r>
            <a:endParaRPr lang="en-GB" dirty="0"/>
          </a:p>
        </p:txBody>
      </p:sp>
      <p:pic>
        <p:nvPicPr>
          <p:cNvPr id="5" name="Tijdelijke aanduiding voor inhoud 4" descr="Afbeelding met tekst, schermopname, Lettertype, nummer&#10;&#10;Automatisch gegenereerde beschrijving">
            <a:extLst>
              <a:ext uri="{FF2B5EF4-FFF2-40B4-BE49-F238E27FC236}">
                <a16:creationId xmlns:a16="http://schemas.microsoft.com/office/drawing/2014/main" id="{FE5B48A7-BA83-44C0-111A-BC7B5BBD203D}"/>
              </a:ext>
            </a:extLst>
          </p:cNvPr>
          <p:cNvPicPr>
            <a:picLocks noGrp="1" noChangeAspect="1"/>
          </p:cNvPicPr>
          <p:nvPr>
            <p:ph idx="1"/>
          </p:nvPr>
        </p:nvPicPr>
        <p:blipFill>
          <a:blip r:embed="rId2"/>
          <a:stretch>
            <a:fillRect/>
          </a:stretch>
        </p:blipFill>
        <p:spPr>
          <a:xfrm>
            <a:off x="892878" y="1276350"/>
            <a:ext cx="7358243" cy="3095625"/>
          </a:xfrm>
        </p:spPr>
      </p:pic>
    </p:spTree>
    <p:extLst>
      <p:ext uri="{BB962C8B-B14F-4D97-AF65-F5344CB8AC3E}">
        <p14:creationId xmlns:p14="http://schemas.microsoft.com/office/powerpoint/2010/main" val="358095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36C8B-D840-3FA1-AEF4-54801AD6214C}"/>
              </a:ext>
            </a:extLst>
          </p:cNvPr>
          <p:cNvSpPr>
            <a:spLocks noGrp="1"/>
          </p:cNvSpPr>
          <p:nvPr>
            <p:ph type="title"/>
          </p:nvPr>
        </p:nvSpPr>
        <p:spPr/>
        <p:txBody>
          <a:bodyPr>
            <a:normAutofit fontScale="90000"/>
          </a:bodyPr>
          <a:lstStyle/>
          <a:p>
            <a:r>
              <a:rPr lang="nl-NL" dirty="0"/>
              <a:t>Groei duurzame stroom</a:t>
            </a:r>
            <a:br>
              <a:rPr lang="nl-NL" dirty="0"/>
            </a:br>
            <a:r>
              <a:rPr lang="nl-NL" dirty="0"/>
              <a:t>Doel: 100% duurzaam in 2035</a:t>
            </a:r>
            <a:endParaRPr lang="en-GB" dirty="0"/>
          </a:p>
        </p:txBody>
      </p:sp>
      <p:pic>
        <p:nvPicPr>
          <p:cNvPr id="4" name="Tijdelijke aanduiding voor inhoud 3">
            <a:extLst>
              <a:ext uri="{FF2B5EF4-FFF2-40B4-BE49-F238E27FC236}">
                <a16:creationId xmlns:a16="http://schemas.microsoft.com/office/drawing/2014/main" id="{E7094354-0EB7-0D26-6B32-03B9D6AA804D}"/>
              </a:ext>
            </a:extLst>
          </p:cNvPr>
          <p:cNvPicPr>
            <a:picLocks noGrp="1" noChangeAspect="1"/>
          </p:cNvPicPr>
          <p:nvPr>
            <p:ph idx="1"/>
          </p:nvPr>
        </p:nvPicPr>
        <p:blipFill rotWithShape="1">
          <a:blip r:embed="rId2"/>
          <a:srcRect l="10199" t="26031" r="33622" b="20137"/>
          <a:stretch/>
        </p:blipFill>
        <p:spPr>
          <a:xfrm>
            <a:off x="971600" y="1203598"/>
            <a:ext cx="4569721" cy="3095625"/>
          </a:xfrm>
          <a:prstGeom prst="rect">
            <a:avLst/>
          </a:prstGeom>
        </p:spPr>
      </p:pic>
      <p:pic>
        <p:nvPicPr>
          <p:cNvPr id="5" name="Afbeelding 4">
            <a:extLst>
              <a:ext uri="{FF2B5EF4-FFF2-40B4-BE49-F238E27FC236}">
                <a16:creationId xmlns:a16="http://schemas.microsoft.com/office/drawing/2014/main" id="{B5AB0764-43A1-8FE8-F426-4DA78B577228}"/>
              </a:ext>
            </a:extLst>
          </p:cNvPr>
          <p:cNvPicPr>
            <a:picLocks noChangeAspect="1"/>
          </p:cNvPicPr>
          <p:nvPr/>
        </p:nvPicPr>
        <p:blipFill>
          <a:blip r:embed="rId3"/>
          <a:stretch>
            <a:fillRect/>
          </a:stretch>
        </p:blipFill>
        <p:spPr>
          <a:xfrm>
            <a:off x="2555776" y="2427734"/>
            <a:ext cx="1181100" cy="1181100"/>
          </a:xfrm>
          <a:prstGeom prst="rect">
            <a:avLst/>
          </a:prstGeom>
        </p:spPr>
      </p:pic>
      <p:pic>
        <p:nvPicPr>
          <p:cNvPr id="6" name="Afbeelding 5">
            <a:extLst>
              <a:ext uri="{FF2B5EF4-FFF2-40B4-BE49-F238E27FC236}">
                <a16:creationId xmlns:a16="http://schemas.microsoft.com/office/drawing/2014/main" id="{4EA8DB06-45CC-1530-A23B-64715EF0F8FB}"/>
              </a:ext>
            </a:extLst>
          </p:cNvPr>
          <p:cNvPicPr>
            <a:picLocks noChangeAspect="1"/>
          </p:cNvPicPr>
          <p:nvPr/>
        </p:nvPicPr>
        <p:blipFill rotWithShape="1">
          <a:blip r:embed="rId4"/>
          <a:srcRect l="33920" t="25370" r="38582" b="49462"/>
          <a:stretch/>
        </p:blipFill>
        <p:spPr>
          <a:xfrm>
            <a:off x="5750097" y="1210840"/>
            <a:ext cx="2936703" cy="1512000"/>
          </a:xfrm>
          <a:prstGeom prst="rect">
            <a:avLst/>
          </a:prstGeom>
        </p:spPr>
      </p:pic>
    </p:spTree>
    <p:extLst>
      <p:ext uri="{BB962C8B-B14F-4D97-AF65-F5344CB8AC3E}">
        <p14:creationId xmlns:p14="http://schemas.microsoft.com/office/powerpoint/2010/main" val="17078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D0233-B8AF-942D-DFF8-2867364B2E99}"/>
              </a:ext>
            </a:extLst>
          </p:cNvPr>
          <p:cNvSpPr>
            <a:spLocks noGrp="1"/>
          </p:cNvSpPr>
          <p:nvPr>
            <p:ph type="title"/>
          </p:nvPr>
        </p:nvSpPr>
        <p:spPr/>
        <p:txBody>
          <a:bodyPr/>
          <a:lstStyle/>
          <a:p>
            <a:r>
              <a:rPr lang="nl-NL" dirty="0"/>
              <a:t>Stroomvraag neemt toe</a:t>
            </a:r>
            <a:endParaRPr lang="en-GB" dirty="0"/>
          </a:p>
        </p:txBody>
      </p:sp>
      <p:pic>
        <p:nvPicPr>
          <p:cNvPr id="6146" name="Picture 2" descr="Warmtepomp | Kosten, terugverdientijd, advies">
            <a:extLst>
              <a:ext uri="{FF2B5EF4-FFF2-40B4-BE49-F238E27FC236}">
                <a16:creationId xmlns:a16="http://schemas.microsoft.com/office/drawing/2014/main" id="{464C0C94-999C-8EA1-5F64-8007ACD887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71022"/>
            <a:ext cx="2438400" cy="16245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novatieve compacte industriële warmtepomp met waterkoeler produceert  gelijktijdig heet en koud water">
            <a:extLst>
              <a:ext uri="{FF2B5EF4-FFF2-40B4-BE49-F238E27FC236}">
                <a16:creationId xmlns:a16="http://schemas.microsoft.com/office/drawing/2014/main" id="{DEA56C0A-59EE-A7B2-0B50-0BBF81D4F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00" y="1275606"/>
            <a:ext cx="324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eemt de accucapaciteit van een elektrische auto nou echt zoveel af?">
            <a:extLst>
              <a:ext uri="{FF2B5EF4-FFF2-40B4-BE49-F238E27FC236}">
                <a16:creationId xmlns:a16="http://schemas.microsoft.com/office/drawing/2014/main" id="{80EC1C73-8730-FB30-E6F6-2A2BBEEC9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26841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9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A9EFA-9937-8C8F-68C4-99D3380E0163}"/>
              </a:ext>
            </a:extLst>
          </p:cNvPr>
          <p:cNvSpPr>
            <a:spLocks noGrp="1"/>
          </p:cNvSpPr>
          <p:nvPr>
            <p:ph type="title"/>
          </p:nvPr>
        </p:nvSpPr>
        <p:spPr/>
        <p:txBody>
          <a:bodyPr>
            <a:normAutofit fontScale="90000"/>
          </a:bodyPr>
          <a:lstStyle/>
          <a:p>
            <a:r>
              <a:rPr lang="nl-NL" dirty="0"/>
              <a:t>Kink in de kabel: files op het net</a:t>
            </a:r>
            <a:br>
              <a:rPr lang="nl-NL" dirty="0"/>
            </a:br>
            <a:r>
              <a:rPr lang="nl-NL" dirty="0"/>
              <a:t>invoeding (l) en afname (r)</a:t>
            </a:r>
            <a:endParaRPr lang="en-GB" dirty="0"/>
          </a:p>
        </p:txBody>
      </p:sp>
      <p:pic>
        <p:nvPicPr>
          <p:cNvPr id="4" name="Tijdelijke aanduiding voor inhoud 3" descr="Afbeelding met tekst, kaart, atlas&#10;&#10;Automatisch gegenereerde beschrijving">
            <a:extLst>
              <a:ext uri="{FF2B5EF4-FFF2-40B4-BE49-F238E27FC236}">
                <a16:creationId xmlns:a16="http://schemas.microsoft.com/office/drawing/2014/main" id="{86F69392-F74F-06D0-73BF-E7591BFEC54A}"/>
              </a:ext>
            </a:extLst>
          </p:cNvPr>
          <p:cNvPicPr>
            <a:picLocks noGrp="1" noChangeAspect="1"/>
          </p:cNvPicPr>
          <p:nvPr>
            <p:ph idx="1"/>
          </p:nvPr>
        </p:nvPicPr>
        <p:blipFill>
          <a:blip r:embed="rId2"/>
          <a:stretch>
            <a:fillRect/>
          </a:stretch>
        </p:blipFill>
        <p:spPr>
          <a:xfrm>
            <a:off x="1403648" y="1300815"/>
            <a:ext cx="2556934" cy="3095625"/>
          </a:xfrm>
          <a:prstGeom prst="rect">
            <a:avLst/>
          </a:prstGeom>
        </p:spPr>
      </p:pic>
      <p:pic>
        <p:nvPicPr>
          <p:cNvPr id="5" name="Afbeelding 4" descr="Afbeelding met kaart, tekst, atlas&#10;&#10;Automatisch gegenereerde beschrijving">
            <a:extLst>
              <a:ext uri="{FF2B5EF4-FFF2-40B4-BE49-F238E27FC236}">
                <a16:creationId xmlns:a16="http://schemas.microsoft.com/office/drawing/2014/main" id="{0EB1A8CE-C48E-B285-E842-9F29916947ED}"/>
              </a:ext>
            </a:extLst>
          </p:cNvPr>
          <p:cNvPicPr>
            <a:picLocks noChangeAspect="1"/>
          </p:cNvPicPr>
          <p:nvPr/>
        </p:nvPicPr>
        <p:blipFill>
          <a:blip r:embed="rId3"/>
          <a:stretch>
            <a:fillRect/>
          </a:stretch>
        </p:blipFill>
        <p:spPr>
          <a:xfrm>
            <a:off x="4932040" y="1340523"/>
            <a:ext cx="2523328" cy="3060000"/>
          </a:xfrm>
          <a:prstGeom prst="rect">
            <a:avLst/>
          </a:prstGeom>
        </p:spPr>
      </p:pic>
    </p:spTree>
    <p:extLst>
      <p:ext uri="{BB962C8B-B14F-4D97-AF65-F5344CB8AC3E}">
        <p14:creationId xmlns:p14="http://schemas.microsoft.com/office/powerpoint/2010/main" val="77630863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81EF"/>
      </a:dk2>
      <a:lt2>
        <a:srgbClr val="004C8C"/>
      </a:lt2>
      <a:accent1>
        <a:srgbClr val="5AC85A"/>
      </a:accent1>
      <a:accent2>
        <a:srgbClr val="ACD500"/>
      </a:accent2>
      <a:accent3>
        <a:srgbClr val="FFFFFF"/>
      </a:accent3>
      <a:accent4>
        <a:srgbClr val="FFFFFF"/>
      </a:accent4>
      <a:accent5>
        <a:srgbClr val="FFFFFF"/>
      </a:accent5>
      <a:accent6>
        <a:srgbClr val="FFFFFF"/>
      </a:accent6>
      <a:hlink>
        <a:srgbClr val="00B0A4"/>
      </a:hlink>
      <a:folHlink>
        <a:srgbClr val="56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Presentation Widescreen.potx" id="{D690A864-DA9B-4D81-8F9A-A8E864E3B206}" vid="{D5AB919E-EE78-42C9-AFF3-712C5A594837}"/>
    </a:ext>
  </a:extLst>
</a:theme>
</file>

<file path=ppt/theme/theme3.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Aangepast ontwerp">
  <a:themeElements>
    <a:clrScheme name="IPO">
      <a:dk1>
        <a:srgbClr val="000000"/>
      </a:dk1>
      <a:lt1>
        <a:srgbClr val="FFFFFF"/>
      </a:lt1>
      <a:dk2>
        <a:srgbClr val="5E5E5E"/>
      </a:dk2>
      <a:lt2>
        <a:srgbClr val="DDDDDD"/>
      </a:lt2>
      <a:accent1>
        <a:srgbClr val="FF7C00"/>
      </a:accent1>
      <a:accent2>
        <a:srgbClr val="062454"/>
      </a:accent2>
      <a:accent3>
        <a:srgbClr val="0096FF"/>
      </a:accent3>
      <a:accent4>
        <a:srgbClr val="838383"/>
      </a:accent4>
      <a:accent5>
        <a:srgbClr val="008E00"/>
      </a:accent5>
      <a:accent6>
        <a:srgbClr val="DF5327"/>
      </a:accent6>
      <a:hlink>
        <a:srgbClr val="9411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O-2019_v1  -  Alleen-lezen" id="{DCF63118-0EE3-4DAF-8983-DC4B4B3A696B}" vid="{66B83A90-8D46-4444-AB6B-44A81C8709A4}"/>
    </a:ext>
  </a:extLst>
</a:theme>
</file>

<file path=ppt/theme/theme5.xml><?xml version="1.0" encoding="utf-8"?>
<a:theme xmlns:a="http://schemas.openxmlformats.org/drawingml/2006/main" name="RWE PowerPoint Master">
  <a:themeElements>
    <a:clrScheme name="RWE">
      <a:dk1>
        <a:srgbClr val="000000"/>
      </a:dk1>
      <a:lt1>
        <a:sysClr val="window" lastClr="FFFFFF"/>
      </a:lt1>
      <a:dk2>
        <a:srgbClr val="E8E8E4"/>
      </a:dk2>
      <a:lt2>
        <a:srgbClr val="52555C"/>
      </a:lt2>
      <a:accent1>
        <a:srgbClr val="00B1EB"/>
      </a:accent1>
      <a:accent2>
        <a:srgbClr val="1D4477"/>
      </a:accent2>
      <a:accent3>
        <a:srgbClr val="3ED8C3"/>
      </a:accent3>
      <a:accent4>
        <a:srgbClr val="ADAFB1"/>
      </a:accent4>
      <a:accent5>
        <a:srgbClr val="00A19F"/>
      </a:accent5>
      <a:accent6>
        <a:srgbClr val="005E65"/>
      </a:accent6>
      <a:hlink>
        <a:srgbClr val="1D4477"/>
      </a:hlink>
      <a:folHlink>
        <a:srgbClr val="1D4477"/>
      </a:folHlink>
    </a:clrScheme>
    <a:fontScheme name="RWE">
      <a:majorFont>
        <a:latin typeface="RWE Sans"/>
        <a:ea typeface=""/>
        <a:cs typeface=""/>
      </a:majorFont>
      <a:minorFont>
        <a:latin typeface="RW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defRPr sz="1600" dirty="0" err="1" smtClean="0">
            <a:solidFill>
              <a:schemeClr val="accent2"/>
            </a:solidFill>
          </a:defRPr>
        </a:defPPr>
      </a:lstStyle>
    </a:txDef>
  </a:objectDefaults>
  <a:extraClrSchemeLst/>
  <a:custClrLst>
    <a:custClr name="RWE Blue 75%">
      <a:srgbClr val="567399"/>
    </a:custClr>
    <a:custClr name="RWE Blue 50%">
      <a:srgbClr val="8EA1BB"/>
    </a:custClr>
    <a:custClr name="Gradient green 75%">
      <a:srgbClr val="40B9B7"/>
    </a:custClr>
    <a:custClr name="Gradient green 50%">
      <a:srgbClr val="7FD0CF"/>
    </a:custClr>
    <a:custClr name="Energy green 75%">
      <a:srgbClr val="6EE2D2"/>
    </a:custClr>
    <a:custClr name="Energy green 50%">
      <a:srgbClr val="9EEBE1"/>
    </a:custClr>
    <a:custClr name="White">
      <a:srgbClr val="FFFFFF"/>
    </a:custClr>
    <a:custClr name="Renewables">
      <a:srgbClr val="3ED8C3"/>
    </a:custClr>
    <a:custClr name="New applications">
      <a:srgbClr val="00A19F"/>
    </a:custClr>
    <a:custClr name="Hard coal">
      <a:srgbClr val="52555C"/>
    </a:custClr>
    <a:custClr name="Energy blue 75%">
      <a:srgbClr val="40C5F0"/>
    </a:custClr>
    <a:custClr name="Energy blue 50%">
      <a:srgbClr val="7FD8F5"/>
    </a:custClr>
    <a:custClr name="Sand 75%">
      <a:srgbClr val="EEEEEB"/>
    </a:custClr>
    <a:custClr name="Accent orange">
      <a:srgbClr val="EF7D00"/>
    </a:custClr>
    <a:custClr name="Accent orange 75%">
      <a:srgbClr val="F39E40"/>
    </a:custClr>
    <a:custClr name="Accent orange 50%">
      <a:srgbClr val="F7BE7F"/>
    </a:custClr>
    <a:custClr name="White">
      <a:srgbClr val="FFFFFF"/>
    </a:custClr>
    <a:custClr name="Hydroelectric">
      <a:srgbClr val="00B1EB"/>
    </a:custClr>
    <a:custClr name="Wind offshore">
      <a:srgbClr val="A1DAF8"/>
    </a:custClr>
    <a:custClr name="Wind onshore">
      <a:srgbClr val="D4EDFC"/>
    </a:custClr>
    <a:custClr name="Accent dark red">
      <a:srgbClr val="B61F34"/>
    </a:custClr>
    <a:custClr name="Accent dark red 75%">
      <a:srgbClr val="C85767"/>
    </a:custClr>
    <a:custClr name="Accent dark red 50%">
      <a:srgbClr val="DA8F99"/>
    </a:custClr>
    <a:custClr name="Accent green">
      <a:srgbClr val="005E65"/>
    </a:custClr>
    <a:custClr name="Accent green 75%">
      <a:srgbClr val="40868C"/>
    </a:custClr>
    <a:custClr name="Accent green 50%">
      <a:srgbClr val="7FAEB2"/>
    </a:custClr>
    <a:custClr name="White">
      <a:srgbClr val="FFFFFF"/>
    </a:custClr>
    <a:custClr name="Biomass">
      <a:srgbClr val="005E65"/>
    </a:custClr>
    <a:custClr name="Solar/PV">
      <a:srgbClr val="7FA2A8"/>
    </a:custClr>
    <a:custClr name="Lignite">
      <a:srgbClr val="ADAFB1"/>
    </a:custClr>
    <a:custClr name="Accent yellow">
      <a:srgbClr val="FFCC00"/>
    </a:custClr>
    <a:custClr name="Accent yellow 75%">
      <a:srgbClr val="FFD940"/>
    </a:custClr>
    <a:custClr name="Accent yellow 50%">
      <a:srgbClr val="FFE57F"/>
    </a:custClr>
    <a:custClr name="Accent light red">
      <a:srgbClr val="E7343F"/>
    </a:custClr>
    <a:custClr name="Accent light red 75%">
      <a:srgbClr val="ED676F"/>
    </a:custClr>
    <a:custClr name="Accent light red 50%">
      <a:srgbClr val="F3999F"/>
    </a:custClr>
    <a:custClr name="White">
      <a:srgbClr val="FFFFFF"/>
    </a:custClr>
    <a:custClr name="Oil">
      <a:srgbClr val="E52330"/>
    </a:custClr>
    <a:custClr name="Nuclear power">
      <a:srgbClr val="EF7D00"/>
    </a:custClr>
    <a:custClr name="Gas">
      <a:srgbClr val="FFCC00"/>
    </a:custClr>
    <a:custClr name="Accent light green">
      <a:srgbClr val="5AB88F"/>
    </a:custClr>
    <a:custClr name="Accent light green 75%">
      <a:srgbClr val="83CAAB"/>
    </a:custClr>
    <a:custClr name="Accent light green 50%">
      <a:srgbClr val="ACDBC7"/>
    </a:custClr>
    <a:custClr name="Accent dark grey">
      <a:srgbClr val="52555C"/>
    </a:custClr>
    <a:custClr name="Accent dark grey 75%">
      <a:srgbClr val="7D8085"/>
    </a:custClr>
    <a:custClr name="Accent dark grey 50%">
      <a:srgbClr val="A8AAAD"/>
    </a:custClr>
    <a:custClr name="White">
      <a:srgbClr val="FFFFFF"/>
    </a:custClr>
    <a:custClr name="Biogas">
      <a:srgbClr val="FFE680"/>
    </a:custClr>
    <a:custClr name="White">
      <a:srgbClr val="FFFFFF"/>
    </a:custClr>
    <a:custClr name="White">
      <a:srgbClr val="FFFFFF"/>
    </a:custClr>
  </a:custClrLst>
  <a:extLst>
    <a:ext uri="{05A4C25C-085E-4340-85A3-A5531E510DB2}">
      <thm15:themeFamily xmlns:thm15="http://schemas.microsoft.com/office/thememl/2012/main" name="Präsentation35" id="{0C926E3C-140C-9546-A115-419CE8B605A3}" vid="{AB775BE7-95C0-B243-8D5E-E122DB7D22D6}"/>
    </a:ext>
  </a:extLst>
</a:theme>
</file>

<file path=ppt/theme/theme6.xml><?xml version="1.0" encoding="utf-8"?>
<a:theme xmlns:a="http://schemas.openxmlformats.org/drawingml/2006/main" name="Tekst slide basis (lichtblauw) NLRTM">
  <a:themeElements>
    <a:clrScheme name="Port of Rotterdam">
      <a:dk1>
        <a:sysClr val="windowText" lastClr="000000"/>
      </a:dk1>
      <a:lt1>
        <a:sysClr val="window" lastClr="FFFFFF"/>
      </a:lt1>
      <a:dk2>
        <a:srgbClr val="001F4B"/>
      </a:dk2>
      <a:lt2>
        <a:srgbClr val="FFD800"/>
      </a:lt2>
      <a:accent1>
        <a:srgbClr val="009CD6"/>
      </a:accent1>
      <a:accent2>
        <a:srgbClr val="C4BFB9"/>
      </a:accent2>
      <a:accent3>
        <a:srgbClr val="CDCD00"/>
      </a:accent3>
      <a:accent4>
        <a:srgbClr val="D9EBF8"/>
      </a:accent4>
      <a:accent5>
        <a:srgbClr val="F39900"/>
      </a:accent5>
      <a:accent6>
        <a:srgbClr val="003076"/>
      </a:accent6>
      <a:hlink>
        <a:srgbClr val="FF2180"/>
      </a:hlink>
      <a:folHlink>
        <a:srgbClr val="FF0505"/>
      </a:folHlink>
    </a:clrScheme>
    <a:fontScheme name="Aangepast 1">
      <a:majorFont>
        <a:latin typeface="NLRTM Bold"/>
        <a:ea typeface=""/>
        <a:cs typeface=""/>
      </a:majorFont>
      <a:minorFont>
        <a:latin typeface="NLRTM"/>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PP-003_HbR_2020_NLRTM" id="{FC95B08B-7472-4F36-8122-18EC6A2D651B}" vid="{ABC2F7CE-2F39-4725-BA76-B03E4EA563F5}"/>
    </a:ext>
  </a:extLst>
</a:theme>
</file>

<file path=ppt/theme/theme7.xml><?xml version="1.0" encoding="utf-8"?>
<a:theme xmlns:a="http://schemas.openxmlformats.org/drawingml/2006/main" name="5_Office Theme">
  <a:themeElements>
    <a:clrScheme name="Custom 2">
      <a:dk1>
        <a:sysClr val="windowText" lastClr="000000"/>
      </a:dk1>
      <a:lt1>
        <a:sysClr val="window" lastClr="FFFFFF"/>
      </a:lt1>
      <a:dk2>
        <a:srgbClr val="1F81EF"/>
      </a:dk2>
      <a:lt2>
        <a:srgbClr val="004C8C"/>
      </a:lt2>
      <a:accent1>
        <a:srgbClr val="5AC85A"/>
      </a:accent1>
      <a:accent2>
        <a:srgbClr val="ACD500"/>
      </a:accent2>
      <a:accent3>
        <a:srgbClr val="FFFFFF"/>
      </a:accent3>
      <a:accent4>
        <a:srgbClr val="FFFFFF"/>
      </a:accent4>
      <a:accent5>
        <a:srgbClr val="FFFFFF"/>
      </a:accent5>
      <a:accent6>
        <a:srgbClr val="FFFFFF"/>
      </a:accent6>
      <a:hlink>
        <a:srgbClr val="00B0A4"/>
      </a:hlink>
      <a:folHlink>
        <a:srgbClr val="56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16874</TotalTime>
  <Words>356</Words>
  <Application>Microsoft Office PowerPoint</Application>
  <PresentationFormat>Diavoorstelling (16:9)</PresentationFormat>
  <Paragraphs>32</Paragraphs>
  <Slides>20</Slides>
  <Notes>1</Notes>
  <HiddenSlides>0</HiddenSlides>
  <MMClips>0</MMClips>
  <ScaleCrop>false</ScaleCrop>
  <HeadingPairs>
    <vt:vector size="6" baseType="variant">
      <vt:variant>
        <vt:lpstr>Gebruikte lettertypen</vt:lpstr>
      </vt:variant>
      <vt:variant>
        <vt:i4>17</vt:i4>
      </vt:variant>
      <vt:variant>
        <vt:lpstr>Thema</vt:lpstr>
      </vt:variant>
      <vt:variant>
        <vt:i4>7</vt:i4>
      </vt:variant>
      <vt:variant>
        <vt:lpstr>Diatitels</vt:lpstr>
      </vt:variant>
      <vt:variant>
        <vt:i4>20</vt:i4>
      </vt:variant>
    </vt:vector>
  </HeadingPairs>
  <TitlesOfParts>
    <vt:vector size="44" baseType="lpstr">
      <vt:lpstr>Arial</vt:lpstr>
      <vt:lpstr>Arial Rounded MT Bold</vt:lpstr>
      <vt:lpstr>Arial-BoldMT</vt:lpstr>
      <vt:lpstr>ArialMT</vt:lpstr>
      <vt:lpstr>Calibri</vt:lpstr>
      <vt:lpstr>EYInterstate</vt:lpstr>
      <vt:lpstr>EYInterstate Light</vt:lpstr>
      <vt:lpstr>Georgia</vt:lpstr>
      <vt:lpstr>Helvetica</vt:lpstr>
      <vt:lpstr>NLRTM</vt:lpstr>
      <vt:lpstr>NLRTM Bold</vt:lpstr>
      <vt:lpstr>NLRTM ExtraBold</vt:lpstr>
      <vt:lpstr>NLRTM Italic</vt:lpstr>
      <vt:lpstr>RWE Sans</vt:lpstr>
      <vt:lpstr>RWE Sans 5.6</vt:lpstr>
      <vt:lpstr>Verdana</vt:lpstr>
      <vt:lpstr>Wingdings</vt:lpstr>
      <vt:lpstr>Office Theme</vt:lpstr>
      <vt:lpstr>EY light background</vt:lpstr>
      <vt:lpstr>VNG_Basis - kopie</vt:lpstr>
      <vt:lpstr>Aangepast ontwerp</vt:lpstr>
      <vt:lpstr>RWE PowerPoint Master</vt:lpstr>
      <vt:lpstr>Tekst slide basis (lichtblauw) NLRTM</vt:lpstr>
      <vt:lpstr>5_Office Theme</vt:lpstr>
      <vt:lpstr>Duurzaam opwekken in tijden van netcongestie </vt:lpstr>
      <vt:lpstr>NVDE: Coalition of the willing 1.600 leden, 23 mrd. omzet, 200.000 werknemers</vt:lpstr>
      <vt:lpstr>Samenwerkingsverband</vt:lpstr>
      <vt:lpstr>Samenstelling Regioteam Energietransitie - 2023</vt:lpstr>
      <vt:lpstr>Opgericht uit ongeduld.  Én optimistisch.</vt:lpstr>
      <vt:lpstr>Daling broeikasgassen in 30 jaar… nog 30 jaar voor de rest</vt:lpstr>
      <vt:lpstr>Groei duurzame stroom Doel: 100% duurzaam in 2035</vt:lpstr>
      <vt:lpstr>Stroomvraag neemt toe</vt:lpstr>
      <vt:lpstr>Kink in de kabel: files op het net invoeding (l) en afname (r)</vt:lpstr>
      <vt:lpstr>Oplossingen</vt:lpstr>
      <vt:lpstr>Energie besparen</vt:lpstr>
      <vt:lpstr>Bedrijven: laat je adviseren over flexibiliteit</vt:lpstr>
      <vt:lpstr>Gebruik stroom als er veel aanbod is Energieweerbericht</vt:lpstr>
      <vt:lpstr>Opwek en verbruik dicht bij elkaar</vt:lpstr>
      <vt:lpstr>Zon &amp; wind: optimaal gebruik net</vt:lpstr>
      <vt:lpstr>Batterijen bij zonneparken</vt:lpstr>
      <vt:lpstr>Bedrijventerrein met virtuele energiehub </vt:lpstr>
      <vt:lpstr>Bedrijventerreinen met fysieke energiehub</vt:lpstr>
      <vt:lpstr>Onderzoek Haskoning DHV:  355 geschikte bedrijven terreinen voor een energiehub  Royal </vt:lpstr>
      <vt:lpstr>Beprijzen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Klimaatakkoord</dc:title>
  <dc:creator>User01</dc:creator>
  <cp:lastModifiedBy>Jip Grooten</cp:lastModifiedBy>
  <cp:revision>104</cp:revision>
  <dcterms:created xsi:type="dcterms:W3CDTF">2018-09-13T10:30:46Z</dcterms:created>
  <dcterms:modified xsi:type="dcterms:W3CDTF">2023-10-09T15:17:48Z</dcterms:modified>
</cp:coreProperties>
</file>